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notesSlides/notesSlide3.xml" ContentType="application/vnd.openxmlformats-officedocument.presentationml.notesSlide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notesSlides/notesSlide4.xml" ContentType="application/vnd.openxmlformats-officedocument.presentationml.notesSlide+xml"/>
  <Override PartName="/ppt/tags/tag139.xml" ContentType="application/vnd.openxmlformats-officedocument.presentationml.tags+xml"/>
  <Override PartName="/ppt/notesSlides/notesSlide5.xml" ContentType="application/vnd.openxmlformats-officedocument.presentationml.notesSlide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notesSlides/notesSlide6.xml" ContentType="application/vnd.openxmlformats-officedocument.presentationml.notesSlide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notesSlides/notesSlide7.xml" ContentType="application/vnd.openxmlformats-officedocument.presentationml.notesSlide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notesSlides/notesSlide8.xml" ContentType="application/vnd.openxmlformats-officedocument.presentationml.notesSlide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notesSlides/notesSlide9.xml" ContentType="application/vnd.openxmlformats-officedocument.presentationml.notesSlide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notesSlides/notesSlide10.xml" ContentType="application/vnd.openxmlformats-officedocument.presentationml.notesSlide+xml"/>
  <Override PartName="/ppt/tags/tag195.xml" ContentType="application/vnd.openxmlformats-officedocument.presentationml.tags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4"/>
  </p:notesMasterIdLst>
  <p:sldIdLst>
    <p:sldId id="304" r:id="rId2"/>
    <p:sldId id="305" r:id="rId3"/>
    <p:sldId id="269" r:id="rId4"/>
    <p:sldId id="262" r:id="rId5"/>
    <p:sldId id="259" r:id="rId6"/>
    <p:sldId id="261" r:id="rId7"/>
    <p:sldId id="268" r:id="rId8"/>
    <p:sldId id="263" r:id="rId9"/>
    <p:sldId id="275" r:id="rId10"/>
    <p:sldId id="265" r:id="rId11"/>
    <p:sldId id="303" r:id="rId12"/>
    <p:sldId id="293" r:id="rId13"/>
    <p:sldId id="294" r:id="rId14"/>
    <p:sldId id="295" r:id="rId15"/>
    <p:sldId id="296" r:id="rId16"/>
    <p:sldId id="297" r:id="rId17"/>
    <p:sldId id="298" r:id="rId18"/>
    <p:sldId id="299" r:id="rId19"/>
    <p:sldId id="300" r:id="rId20"/>
    <p:sldId id="301" r:id="rId21"/>
    <p:sldId id="302" r:id="rId22"/>
    <p:sldId id="260" r:id="rId23"/>
    <p:sldId id="274" r:id="rId24"/>
    <p:sldId id="264" r:id="rId25"/>
    <p:sldId id="270" r:id="rId26"/>
    <p:sldId id="256" r:id="rId27"/>
    <p:sldId id="257" r:id="rId28"/>
    <p:sldId id="272" r:id="rId29"/>
    <p:sldId id="271" r:id="rId30"/>
    <p:sldId id="273" r:id="rId31"/>
    <p:sldId id="258" r:id="rId32"/>
    <p:sldId id="267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el 1" id="{4C8DE31F-AAB4-4961-9AEC-1A5F3FF7E71D}">
          <p14:sldIdLst/>
        </p14:section>
        <p14:section name="CSPs" id="{6A9D2F3C-08AF-4015-91F2-875A3C012EFF}">
          <p14:sldIdLst/>
        </p14:section>
        <p14:section name="Titel 2" id="{50BD2A2B-B9A3-4880-B6D5-F9D21D963100}">
          <p14:sldIdLst>
            <p14:sldId id="304"/>
            <p14:sldId id="305"/>
            <p14:sldId id="269"/>
          </p14:sldIdLst>
        </p14:section>
        <p14:section name="PCSPs" id="{9A31082D-DE86-49AA-B63F-DF5B8D46BB84}">
          <p14:sldIdLst>
            <p14:sldId id="262"/>
            <p14:sldId id="259"/>
            <p14:sldId id="261"/>
            <p14:sldId id="268"/>
            <p14:sldId id="263"/>
          </p14:sldIdLst>
        </p14:section>
        <p14:section name="Ende" id="{AB84962E-2662-4AEF-BE6B-A488EEC45E6C}">
          <p14:sldIdLst>
            <p14:sldId id="275"/>
          </p14:sldIdLst>
        </p14:section>
        <p14:section name="Rest vom Rest" id="{083300A5-4963-4F63-A6C8-A0A0B72805AD}">
          <p14:sldIdLst>
            <p14:sldId id="265"/>
            <p14:sldId id="303"/>
            <p14:sldId id="293"/>
            <p14:sldId id="294"/>
            <p14:sldId id="295"/>
            <p14:sldId id="296"/>
            <p14:sldId id="297"/>
            <p14:sldId id="298"/>
            <p14:sldId id="299"/>
            <p14:sldId id="300"/>
            <p14:sldId id="301"/>
            <p14:sldId id="302"/>
            <p14:sldId id="260"/>
            <p14:sldId id="274"/>
            <p14:sldId id="264"/>
            <p14:sldId id="270"/>
            <p14:sldId id="256"/>
            <p14:sldId id="257"/>
            <p14:sldId id="272"/>
            <p14:sldId id="271"/>
            <p14:sldId id="273"/>
            <p14:sldId id="258"/>
            <p14:sldId id="26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4C3832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4599F94E-CEE6-441E-89CC-EB005ECD8F06}">
      <a14:m xmlns:a14="http://schemas.microsoft.com/office/drawing/2010/main">
        <m:mathPr xmlns:m="http://schemas.openxmlformats.org/officeDocument/2006/math">
          <m:brkBin m:val="before"/>
          <m:brkBinSub m:val="--"/>
        </m:mathPr>
      </a14:m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1A883A9-8F52-45D3-8585-0963458F5E1A}" v="353" dt="2025-09-08T15:38:49.65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5" autoAdjust="0"/>
    <p:restoredTop sz="94689" autoAdjust="0"/>
  </p:normalViewPr>
  <p:slideViewPr>
    <p:cSldViewPr snapToGrid="0">
      <p:cViewPr>
        <p:scale>
          <a:sx n="89" d="100"/>
          <a:sy n="89" d="100"/>
        </p:scale>
        <p:origin x="-10" y="19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6/11/relationships/changesInfo" Target="changesInfos/changesInfo1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ristoph Spiess" userId="a2bef1bf3794d1c5" providerId="LiveId" clId="{071953A6-2184-4378-A59D-8EB37F6B5F00}"/>
    <pc:docChg chg="custSel modSld">
      <pc:chgData name="Christoph Spiess" userId="a2bef1bf3794d1c5" providerId="LiveId" clId="{071953A6-2184-4378-A59D-8EB37F6B5F00}" dt="2025-09-08T15:38:57.987" v="138" actId="12789"/>
      <pc:docMkLst>
        <pc:docMk/>
      </pc:docMkLst>
      <pc:sldChg chg="delSp modSp mod">
        <pc:chgData name="Christoph Spiess" userId="a2bef1bf3794d1c5" providerId="LiveId" clId="{071953A6-2184-4378-A59D-8EB37F6B5F00}" dt="2025-09-08T15:38:57.987" v="138" actId="12789"/>
        <pc:sldMkLst>
          <pc:docMk/>
          <pc:sldMk cId="82269958" sldId="261"/>
        </pc:sldMkLst>
        <pc:picChg chg="mod">
          <ac:chgData name="Christoph Spiess" userId="a2bef1bf3794d1c5" providerId="LiveId" clId="{071953A6-2184-4378-A59D-8EB37F6B5F00}" dt="2025-09-08T15:38:57.987" v="138" actId="12789"/>
          <ac:picMkLst>
            <pc:docMk/>
            <pc:sldMk cId="82269958" sldId="261"/>
            <ac:picMk id="3" creationId="{38426792-A569-AF65-EF0D-DA811D3EBAC8}"/>
          </ac:picMkLst>
        </pc:picChg>
        <pc:picChg chg="mod">
          <ac:chgData name="Christoph Spiess" userId="a2bef1bf3794d1c5" providerId="LiveId" clId="{071953A6-2184-4378-A59D-8EB37F6B5F00}" dt="2025-09-08T15:38:54.610" v="137" actId="552"/>
          <ac:picMkLst>
            <pc:docMk/>
            <pc:sldMk cId="82269958" sldId="261"/>
            <ac:picMk id="8" creationId="{CE5DCB95-084D-5000-BAEB-ADC0C20F211B}"/>
          </ac:picMkLst>
        </pc:picChg>
        <pc:picChg chg="del mod ord">
          <ac:chgData name="Christoph Spiess" userId="a2bef1bf3794d1c5" providerId="LiveId" clId="{071953A6-2184-4378-A59D-8EB37F6B5F00}" dt="2025-09-08T15:38:41.184" v="120" actId="478"/>
          <ac:picMkLst>
            <pc:docMk/>
            <pc:sldMk cId="82269958" sldId="261"/>
            <ac:picMk id="9" creationId="{8969B916-D222-C858-B7F8-41293C4B0650}"/>
          </ac:picMkLst>
        </pc:picChg>
        <pc:picChg chg="del mod ord">
          <ac:chgData name="Christoph Spiess" userId="a2bef1bf3794d1c5" providerId="LiveId" clId="{071953A6-2184-4378-A59D-8EB37F6B5F00}" dt="2025-09-08T15:38:49.651" v="136" actId="478"/>
          <ac:picMkLst>
            <pc:docMk/>
            <pc:sldMk cId="82269958" sldId="261"/>
            <ac:picMk id="11" creationId="{4BE482E0-F7ED-B90A-70DD-C50D8C3BF8C9}"/>
          </ac:picMkLst>
        </pc:picChg>
        <pc:picChg chg="mod ord">
          <ac:chgData name="Christoph Spiess" userId="a2bef1bf3794d1c5" providerId="LiveId" clId="{071953A6-2184-4378-A59D-8EB37F6B5F00}" dt="2025-09-08T15:38:57.987" v="138" actId="12789"/>
          <ac:picMkLst>
            <pc:docMk/>
            <pc:sldMk cId="82269958" sldId="261"/>
            <ac:picMk id="13" creationId="{033A90E3-A435-7796-1BC6-6B523178408B}"/>
          </ac:picMkLst>
        </pc:picChg>
        <pc:picChg chg="del mod">
          <ac:chgData name="Christoph Spiess" userId="a2bef1bf3794d1c5" providerId="LiveId" clId="{071953A6-2184-4378-A59D-8EB37F6B5F00}" dt="2025-09-08T15:38:25.033" v="104" actId="478"/>
          <ac:picMkLst>
            <pc:docMk/>
            <pc:sldMk cId="82269958" sldId="261"/>
            <ac:picMk id="16" creationId="{1581A0F9-6445-5B08-0BC2-15DAD70B305A}"/>
          </ac:picMkLst>
        </pc:picChg>
      </pc:sldChg>
      <pc:sldChg chg="delSp modSp mod modAnim">
        <pc:chgData name="Christoph Spiess" userId="a2bef1bf3794d1c5" providerId="LiveId" clId="{071953A6-2184-4378-A59D-8EB37F6B5F00}" dt="2025-09-08T14:32:43.333" v="86" actId="478"/>
        <pc:sldMkLst>
          <pc:docMk/>
          <pc:sldMk cId="867858165" sldId="305"/>
        </pc:sldMkLst>
        <pc:picChg chg="del mod ord">
          <ac:chgData name="Christoph Spiess" userId="a2bef1bf3794d1c5" providerId="LiveId" clId="{071953A6-2184-4378-A59D-8EB37F6B5F00}" dt="2025-09-08T14:31:10.876" v="69" actId="478"/>
          <ac:picMkLst>
            <pc:docMk/>
            <pc:sldMk cId="867858165" sldId="305"/>
            <ac:picMk id="3" creationId="{C24D52E1-94D7-793F-5BB1-631A86CC52B2}"/>
          </ac:picMkLst>
        </pc:picChg>
        <pc:picChg chg="mod ord">
          <ac:chgData name="Christoph Spiess" userId="a2bef1bf3794d1c5" providerId="LiveId" clId="{071953A6-2184-4378-A59D-8EB37F6B5F00}" dt="2025-09-08T14:30:26.682" v="51" actId="108"/>
          <ac:picMkLst>
            <pc:docMk/>
            <pc:sldMk cId="867858165" sldId="305"/>
            <ac:picMk id="5" creationId="{BC895945-E41B-38B1-4FA0-1D678D6874E9}"/>
          </ac:picMkLst>
        </pc:picChg>
        <pc:picChg chg="del mod ord">
          <ac:chgData name="Christoph Spiess" userId="a2bef1bf3794d1c5" providerId="LiveId" clId="{071953A6-2184-4378-A59D-8EB37F6B5F00}" dt="2025-09-08T14:32:43.333" v="86" actId="478"/>
          <ac:picMkLst>
            <pc:docMk/>
            <pc:sldMk cId="867858165" sldId="305"/>
            <ac:picMk id="7" creationId="{77FA100F-C1C6-C277-AFED-7007543CA08B}"/>
          </ac:picMkLst>
        </pc:picChg>
        <pc:picChg chg="mod ord">
          <ac:chgData name="Christoph Spiess" userId="a2bef1bf3794d1c5" providerId="LiveId" clId="{071953A6-2184-4378-A59D-8EB37F6B5F00}" dt="2025-09-08T14:32:43.333" v="85" actId="108"/>
          <ac:picMkLst>
            <pc:docMk/>
            <pc:sldMk cId="867858165" sldId="305"/>
            <ac:picMk id="9" creationId="{5D1790C5-E036-8BDB-DE36-3C088389FB91}"/>
          </ac:picMkLst>
        </pc:picChg>
        <pc:picChg chg="del mod">
          <ac:chgData name="Christoph Spiess" userId="a2bef1bf3794d1c5" providerId="LiveId" clId="{071953A6-2184-4378-A59D-8EB37F6B5F00}" dt="2025-09-08T14:30:26.682" v="52" actId="478"/>
          <ac:picMkLst>
            <pc:docMk/>
            <pc:sldMk cId="867858165" sldId="305"/>
            <ac:picMk id="20" creationId="{F4202468-8FF9-A60D-0D4C-47CBA41098C5}"/>
          </ac:picMkLst>
        </pc:picChg>
        <pc:picChg chg="del mod">
          <ac:chgData name="Christoph Spiess" userId="a2bef1bf3794d1c5" providerId="LiveId" clId="{071953A6-2184-4378-A59D-8EB37F6B5F00}" dt="2025-09-08T14:30:19.899" v="41" actId="478"/>
          <ac:picMkLst>
            <pc:docMk/>
            <pc:sldMk cId="867858165" sldId="305"/>
            <ac:picMk id="30" creationId="{B779ECF1-19BF-AFDC-AB4D-3C2EDD78EF1B}"/>
          </ac:picMkLst>
        </pc:picChg>
      </pc:sldChg>
    </pc:docChg>
  </pc:docChgLst>
  <pc:docChgLst>
    <pc:chgData name="Christoph Spiess" userId="a2bef1bf3794d1c5" providerId="LiveId" clId="{41A883A9-8F52-45D3-8585-0963458F5E1A}"/>
    <pc:docChg chg="undo redo custSel addSld delSld modSld sldOrd modSection">
      <pc:chgData name="Christoph Spiess" userId="a2bef1bf3794d1c5" providerId="LiveId" clId="{41A883A9-8F52-45D3-8585-0963458F5E1A}" dt="2025-09-07T14:00:58.261" v="446"/>
      <pc:docMkLst>
        <pc:docMk/>
      </pc:docMkLst>
      <pc:sldChg chg="ord">
        <pc:chgData name="Christoph Spiess" userId="a2bef1bf3794d1c5" providerId="LiveId" clId="{41A883A9-8F52-45D3-8585-0963458F5E1A}" dt="2025-09-06T22:35:10.509" v="228"/>
        <pc:sldMkLst>
          <pc:docMk/>
          <pc:sldMk cId="619741017" sldId="263"/>
        </pc:sldMkLst>
      </pc:sldChg>
      <pc:sldChg chg="addSp delSp modSp mod addAnim delAnim modAnim">
        <pc:chgData name="Christoph Spiess" userId="a2bef1bf3794d1c5" providerId="LiveId" clId="{41A883A9-8F52-45D3-8585-0963458F5E1A}" dt="2025-09-06T22:37:24.811" v="239"/>
        <pc:sldMkLst>
          <pc:docMk/>
          <pc:sldMk cId="1125774651" sldId="275"/>
        </pc:sldMkLst>
        <pc:spChg chg="add mod">
          <ac:chgData name="Christoph Spiess" userId="a2bef1bf3794d1c5" providerId="LiveId" clId="{41A883A9-8F52-45D3-8585-0963458F5E1A}" dt="2025-09-06T22:30:13.175" v="133"/>
          <ac:spMkLst>
            <pc:docMk/>
            <pc:sldMk cId="1125774651" sldId="275"/>
            <ac:spMk id="10" creationId="{9F773FE9-6C41-28FE-4C89-407B5F10AFFA}"/>
          </ac:spMkLst>
        </pc:spChg>
        <pc:picChg chg="add mod">
          <ac:chgData name="Christoph Spiess" userId="a2bef1bf3794d1c5" providerId="LiveId" clId="{41A883A9-8F52-45D3-8585-0963458F5E1A}" dt="2025-09-06T22:34:29.994" v="226" actId="14861"/>
          <ac:picMkLst>
            <pc:docMk/>
            <pc:sldMk cId="1125774651" sldId="275"/>
            <ac:picMk id="6" creationId="{1DD5152B-8083-E465-D593-33AD21504D65}"/>
          </ac:picMkLst>
        </pc:picChg>
        <pc:picChg chg="add mod">
          <ac:chgData name="Christoph Spiess" userId="a2bef1bf3794d1c5" providerId="LiveId" clId="{41A883A9-8F52-45D3-8585-0963458F5E1A}" dt="2025-09-06T22:36:09.519" v="229"/>
          <ac:picMkLst>
            <pc:docMk/>
            <pc:sldMk cId="1125774651" sldId="275"/>
            <ac:picMk id="11" creationId="{B2A808C8-FCF4-9CFB-1682-5BF3FA607DA8}"/>
          </ac:picMkLst>
        </pc:picChg>
      </pc:sldChg>
      <pc:sldChg chg="ord">
        <pc:chgData name="Christoph Spiess" userId="a2bef1bf3794d1c5" providerId="LiveId" clId="{41A883A9-8F52-45D3-8585-0963458F5E1A}" dt="2025-09-06T21:57:10.625" v="1"/>
        <pc:sldMkLst>
          <pc:docMk/>
          <pc:sldMk cId="3367002687" sldId="293"/>
        </pc:sldMkLst>
      </pc:sldChg>
      <pc:sldChg chg="ord">
        <pc:chgData name="Christoph Spiess" userId="a2bef1bf3794d1c5" providerId="LiveId" clId="{41A883A9-8F52-45D3-8585-0963458F5E1A}" dt="2025-09-06T21:57:10.625" v="1"/>
        <pc:sldMkLst>
          <pc:docMk/>
          <pc:sldMk cId="4139641721" sldId="294"/>
        </pc:sldMkLst>
      </pc:sldChg>
      <pc:sldChg chg="ord">
        <pc:chgData name="Christoph Spiess" userId="a2bef1bf3794d1c5" providerId="LiveId" clId="{41A883A9-8F52-45D3-8585-0963458F5E1A}" dt="2025-09-06T21:57:10.625" v="1"/>
        <pc:sldMkLst>
          <pc:docMk/>
          <pc:sldMk cId="754442036" sldId="295"/>
        </pc:sldMkLst>
      </pc:sldChg>
      <pc:sldChg chg="ord">
        <pc:chgData name="Christoph Spiess" userId="a2bef1bf3794d1c5" providerId="LiveId" clId="{41A883A9-8F52-45D3-8585-0963458F5E1A}" dt="2025-09-06T21:57:10.625" v="1"/>
        <pc:sldMkLst>
          <pc:docMk/>
          <pc:sldMk cId="1382167481" sldId="296"/>
        </pc:sldMkLst>
      </pc:sldChg>
      <pc:sldChg chg="ord">
        <pc:chgData name="Christoph Spiess" userId="a2bef1bf3794d1c5" providerId="LiveId" clId="{41A883A9-8F52-45D3-8585-0963458F5E1A}" dt="2025-09-06T21:57:10.625" v="1"/>
        <pc:sldMkLst>
          <pc:docMk/>
          <pc:sldMk cId="2894761737" sldId="297"/>
        </pc:sldMkLst>
      </pc:sldChg>
      <pc:sldChg chg="ord">
        <pc:chgData name="Christoph Spiess" userId="a2bef1bf3794d1c5" providerId="LiveId" clId="{41A883A9-8F52-45D3-8585-0963458F5E1A}" dt="2025-09-06T21:57:10.625" v="1"/>
        <pc:sldMkLst>
          <pc:docMk/>
          <pc:sldMk cId="2140558618" sldId="298"/>
        </pc:sldMkLst>
      </pc:sldChg>
      <pc:sldChg chg="ord">
        <pc:chgData name="Christoph Spiess" userId="a2bef1bf3794d1c5" providerId="LiveId" clId="{41A883A9-8F52-45D3-8585-0963458F5E1A}" dt="2025-09-06T21:57:10.625" v="1"/>
        <pc:sldMkLst>
          <pc:docMk/>
          <pc:sldMk cId="59090643" sldId="299"/>
        </pc:sldMkLst>
      </pc:sldChg>
      <pc:sldChg chg="ord">
        <pc:chgData name="Christoph Spiess" userId="a2bef1bf3794d1c5" providerId="LiveId" clId="{41A883A9-8F52-45D3-8585-0963458F5E1A}" dt="2025-09-06T21:57:10.625" v="1"/>
        <pc:sldMkLst>
          <pc:docMk/>
          <pc:sldMk cId="147222474" sldId="300"/>
        </pc:sldMkLst>
      </pc:sldChg>
      <pc:sldChg chg="ord">
        <pc:chgData name="Christoph Spiess" userId="a2bef1bf3794d1c5" providerId="LiveId" clId="{41A883A9-8F52-45D3-8585-0963458F5E1A}" dt="2025-09-06T21:57:10.625" v="1"/>
        <pc:sldMkLst>
          <pc:docMk/>
          <pc:sldMk cId="3082895909" sldId="301"/>
        </pc:sldMkLst>
      </pc:sldChg>
      <pc:sldChg chg="ord">
        <pc:chgData name="Christoph Spiess" userId="a2bef1bf3794d1c5" providerId="LiveId" clId="{41A883A9-8F52-45D3-8585-0963458F5E1A}" dt="2025-09-06T21:57:10.625" v="1"/>
        <pc:sldMkLst>
          <pc:docMk/>
          <pc:sldMk cId="3622008792" sldId="303"/>
        </pc:sldMkLst>
      </pc:sldChg>
      <pc:sldChg chg="modSp mod">
        <pc:chgData name="Christoph Spiess" userId="a2bef1bf3794d1c5" providerId="LiveId" clId="{41A883A9-8F52-45D3-8585-0963458F5E1A}" dt="2025-09-06T22:04:32.805" v="78" actId="14100"/>
        <pc:sldMkLst>
          <pc:docMk/>
          <pc:sldMk cId="2796918155" sldId="304"/>
        </pc:sldMkLst>
        <pc:spChg chg="mod">
          <ac:chgData name="Christoph Spiess" userId="a2bef1bf3794d1c5" providerId="LiveId" clId="{41A883A9-8F52-45D3-8585-0963458F5E1A}" dt="2025-09-06T22:03:30.310" v="77" actId="1076"/>
          <ac:spMkLst>
            <pc:docMk/>
            <pc:sldMk cId="2796918155" sldId="304"/>
            <ac:spMk id="7" creationId="{EA5333E7-D7DD-A02C-494B-48E08FE4121D}"/>
          </ac:spMkLst>
        </pc:spChg>
        <pc:picChg chg="mod">
          <ac:chgData name="Christoph Spiess" userId="a2bef1bf3794d1c5" providerId="LiveId" clId="{41A883A9-8F52-45D3-8585-0963458F5E1A}" dt="2025-09-06T22:04:32.805" v="78" actId="14100"/>
          <ac:picMkLst>
            <pc:docMk/>
            <pc:sldMk cId="2796918155" sldId="304"/>
            <ac:picMk id="5" creationId="{97E0158D-078E-8AC4-74B5-84B4F205F5F2}"/>
          </ac:picMkLst>
        </pc:picChg>
      </pc:sldChg>
      <pc:sldChg chg="addSp delSp modSp add mod delAnim modAnim">
        <pc:chgData name="Christoph Spiess" userId="a2bef1bf3794d1c5" providerId="LiveId" clId="{41A883A9-8F52-45D3-8585-0963458F5E1A}" dt="2025-09-07T14:00:58.261" v="446"/>
        <pc:sldMkLst>
          <pc:docMk/>
          <pc:sldMk cId="867858165" sldId="305"/>
        </pc:sldMkLst>
        <pc:picChg chg="add del mod">
          <ac:chgData name="Christoph Spiess" userId="a2bef1bf3794d1c5" providerId="LiveId" clId="{41A883A9-8F52-45D3-8585-0963458F5E1A}" dt="2025-09-07T13:28:30.668" v="249" actId="478"/>
          <ac:picMkLst>
            <pc:docMk/>
            <pc:sldMk cId="867858165" sldId="305"/>
            <ac:picMk id="3" creationId="{D8F4FFD7-E57C-64B9-EE9E-640A1755C530}"/>
          </ac:picMkLst>
        </pc:picChg>
        <pc:picChg chg="add del mod">
          <ac:chgData name="Christoph Spiess" userId="a2bef1bf3794d1c5" providerId="LiveId" clId="{41A883A9-8F52-45D3-8585-0963458F5E1A}" dt="2025-09-07T13:34:34.088" v="265" actId="478"/>
          <ac:picMkLst>
            <pc:docMk/>
            <pc:sldMk cId="867858165" sldId="305"/>
            <ac:picMk id="4" creationId="{8E5DFC2C-6C74-4C2B-613F-E0F58E2D6A5B}"/>
          </ac:picMkLst>
        </pc:picChg>
        <pc:picChg chg="del mod">
          <ac:chgData name="Christoph Spiess" userId="a2bef1bf3794d1c5" providerId="LiveId" clId="{41A883A9-8F52-45D3-8585-0963458F5E1A}" dt="2025-09-07T13:42:45.564" v="293" actId="478"/>
          <ac:picMkLst>
            <pc:docMk/>
            <pc:sldMk cId="867858165" sldId="305"/>
            <ac:picMk id="5" creationId="{1FA3E5AC-DE14-BC1D-EF24-AFF6EECE1DC0}"/>
          </ac:picMkLst>
        </pc:picChg>
        <pc:picChg chg="del">
          <ac:chgData name="Christoph Spiess" userId="a2bef1bf3794d1c5" providerId="LiveId" clId="{41A883A9-8F52-45D3-8585-0963458F5E1A}" dt="2025-09-07T13:24:06.248" v="242" actId="478"/>
          <ac:picMkLst>
            <pc:docMk/>
            <pc:sldMk cId="867858165" sldId="305"/>
            <ac:picMk id="6" creationId="{18217AF5-1002-062F-1503-ADCEDA85BFD0}"/>
          </ac:picMkLst>
        </pc:picChg>
        <pc:picChg chg="del">
          <ac:chgData name="Christoph Spiess" userId="a2bef1bf3794d1c5" providerId="LiveId" clId="{41A883A9-8F52-45D3-8585-0963458F5E1A}" dt="2025-09-07T13:24:04.784" v="241" actId="478"/>
          <ac:picMkLst>
            <pc:docMk/>
            <pc:sldMk cId="867858165" sldId="305"/>
            <ac:picMk id="8" creationId="{48509DFE-3B15-FB1C-D47E-F60C81B368D8}"/>
          </ac:picMkLst>
        </pc:picChg>
        <pc:picChg chg="del mod">
          <ac:chgData name="Christoph Spiess" userId="a2bef1bf3794d1c5" providerId="LiveId" clId="{41A883A9-8F52-45D3-8585-0963458F5E1A}" dt="2025-09-07T13:41:50.925" v="279" actId="478"/>
          <ac:picMkLst>
            <pc:docMk/>
            <pc:sldMk cId="867858165" sldId="305"/>
            <ac:picMk id="9" creationId="{90605419-CE1D-425F-7D10-67B5D66D5A21}"/>
          </ac:picMkLst>
        </pc:picChg>
        <pc:picChg chg="del mod ord">
          <ac:chgData name="Christoph Spiess" userId="a2bef1bf3794d1c5" providerId="LiveId" clId="{41A883A9-8F52-45D3-8585-0963458F5E1A}" dt="2025-09-07T13:48:56.888" v="345" actId="478"/>
          <ac:picMkLst>
            <pc:docMk/>
            <pc:sldMk cId="867858165" sldId="305"/>
            <ac:picMk id="10" creationId="{FD567D5C-E3F8-9003-9DA6-A37439DD087E}"/>
          </ac:picMkLst>
        </pc:picChg>
        <pc:picChg chg="mod ord">
          <ac:chgData name="Christoph Spiess" userId="a2bef1bf3794d1c5" providerId="LiveId" clId="{41A883A9-8F52-45D3-8585-0963458F5E1A}" dt="2025-09-07T13:41:54" v="280" actId="12788"/>
          <ac:picMkLst>
            <pc:docMk/>
            <pc:sldMk cId="867858165" sldId="305"/>
            <ac:picMk id="12" creationId="{76229ED8-1AA3-1940-31FB-6BE54B440421}"/>
          </ac:picMkLst>
        </pc:picChg>
        <pc:picChg chg="del mod ord">
          <ac:chgData name="Christoph Spiess" userId="a2bef1bf3794d1c5" providerId="LiveId" clId="{41A883A9-8F52-45D3-8585-0963458F5E1A}" dt="2025-09-07T13:43:24.343" v="306" actId="478"/>
          <ac:picMkLst>
            <pc:docMk/>
            <pc:sldMk cId="867858165" sldId="305"/>
            <ac:picMk id="14" creationId="{A5822898-46B9-E060-9209-6518187BEA7E}"/>
          </ac:picMkLst>
        </pc:picChg>
        <pc:picChg chg="del mod ord">
          <ac:chgData name="Christoph Spiess" userId="a2bef1bf3794d1c5" providerId="LiveId" clId="{41A883A9-8F52-45D3-8585-0963458F5E1A}" dt="2025-09-07T13:44:00.778" v="320" actId="478"/>
          <ac:picMkLst>
            <pc:docMk/>
            <pc:sldMk cId="867858165" sldId="305"/>
            <ac:picMk id="16" creationId="{5524B69C-6274-A17A-0A0A-E0A5166E4064}"/>
          </ac:picMkLst>
        </pc:picChg>
        <pc:picChg chg="del mod ord">
          <ac:chgData name="Christoph Spiess" userId="a2bef1bf3794d1c5" providerId="LiveId" clId="{41A883A9-8F52-45D3-8585-0963458F5E1A}" dt="2025-09-07T13:46:00.863" v="333" actId="478"/>
          <ac:picMkLst>
            <pc:docMk/>
            <pc:sldMk cId="867858165" sldId="305"/>
            <ac:picMk id="18" creationId="{4DBE6A82-17D7-59CF-5740-073F42AFF028}"/>
          </ac:picMkLst>
        </pc:picChg>
        <pc:picChg chg="mod ord">
          <ac:chgData name="Christoph Spiess" userId="a2bef1bf3794d1c5" providerId="LiveId" clId="{41A883A9-8F52-45D3-8585-0963458F5E1A}" dt="2025-09-07T13:57:40.901" v="430" actId="1076"/>
          <ac:picMkLst>
            <pc:docMk/>
            <pc:sldMk cId="867858165" sldId="305"/>
            <ac:picMk id="20" creationId="{F4202468-8FF9-A60D-0D4C-47CBA41098C5}"/>
          </ac:picMkLst>
        </pc:picChg>
        <pc:picChg chg="del mod ord">
          <ac:chgData name="Christoph Spiess" userId="a2bef1bf3794d1c5" providerId="LiveId" clId="{41A883A9-8F52-45D3-8585-0963458F5E1A}" dt="2025-09-07T13:51:37.568" v="355" actId="478"/>
          <ac:picMkLst>
            <pc:docMk/>
            <pc:sldMk cId="867858165" sldId="305"/>
            <ac:picMk id="22" creationId="{3DEAA783-D9BD-515B-CB97-F7D5E74403E5}"/>
          </ac:picMkLst>
        </pc:picChg>
        <pc:picChg chg="del mod ord">
          <ac:chgData name="Christoph Spiess" userId="a2bef1bf3794d1c5" providerId="LiveId" clId="{41A883A9-8F52-45D3-8585-0963458F5E1A}" dt="2025-09-07T13:53:39.965" v="367" actId="478"/>
          <ac:picMkLst>
            <pc:docMk/>
            <pc:sldMk cId="867858165" sldId="305"/>
            <ac:picMk id="24" creationId="{C11F35B3-715D-0ADE-50DC-5449F5360790}"/>
          </ac:picMkLst>
        </pc:picChg>
        <pc:picChg chg="del mod ord">
          <ac:chgData name="Christoph Spiess" userId="a2bef1bf3794d1c5" providerId="LiveId" clId="{41A883A9-8F52-45D3-8585-0963458F5E1A}" dt="2025-09-07T13:53:48.606" v="379" actId="478"/>
          <ac:picMkLst>
            <pc:docMk/>
            <pc:sldMk cId="867858165" sldId="305"/>
            <ac:picMk id="26" creationId="{B6C33EED-6B9E-085A-93C5-B58D0DF84F7C}"/>
          </ac:picMkLst>
        </pc:picChg>
        <pc:picChg chg="del mod ord">
          <ac:chgData name="Christoph Spiess" userId="a2bef1bf3794d1c5" providerId="LiveId" clId="{41A883A9-8F52-45D3-8585-0963458F5E1A}" dt="2025-09-07T13:58:52.111" v="444" actId="478"/>
          <ac:picMkLst>
            <pc:docMk/>
            <pc:sldMk cId="867858165" sldId="305"/>
            <ac:picMk id="28" creationId="{EDCC7AE6-BBF4-1C4D-1A78-B7EAA83681C9}"/>
          </ac:picMkLst>
        </pc:picChg>
        <pc:picChg chg="mod ord">
          <ac:chgData name="Christoph Spiess" userId="a2bef1bf3794d1c5" providerId="LiveId" clId="{41A883A9-8F52-45D3-8585-0963458F5E1A}" dt="2025-09-07T13:58:52.111" v="443" actId="108"/>
          <ac:picMkLst>
            <pc:docMk/>
            <pc:sldMk cId="867858165" sldId="305"/>
            <ac:picMk id="30" creationId="{B779ECF1-19BF-AFDC-AB4D-3C2EDD78EF1B}"/>
          </ac:picMkLst>
        </pc:picChg>
      </pc:sldChg>
      <pc:sldChg chg="add del">
        <pc:chgData name="Christoph Spiess" userId="a2bef1bf3794d1c5" providerId="LiveId" clId="{41A883A9-8F52-45D3-8585-0963458F5E1A}" dt="2025-09-07T13:24:12.318" v="244"/>
        <pc:sldMkLst>
          <pc:docMk/>
          <pc:sldMk cId="3884570412" sldId="306"/>
        </pc:sldMkLst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06T12:16:34.358"/>
    </inkml:context>
    <inkml:brush xml:id="br0">
      <inkml:brushProperty name="width" value="0.035" units="cm"/>
      <inkml:brushProperty name="height" value="0.035" units="cm"/>
      <inkml:brushProperty name="color" value="#008C3A"/>
    </inkml:brush>
  </inkml:definitions>
  <inkml:trace contextRef="#ctx0" brushRef="#br0">3 1200 7346,'-1'1'72,"1"1"0,-1 0 0,1-1 0,0 1 0,0 0 0,0 0 0,0-1 0,0 1 0,0 0 0,0-1 0,0 1 0,1 0 0,0 2 0,0-3-51,-1 0 1,1-1 0,0 1-1,0 0 1,0 0 0,0-1 0,0 1-1,-1 0 1,1-1 0,0 1-1,0-1 1,0 1 0,0-1-1,1 0 1,-1 0 0,0 1 0,0-1-1,0 0 1,0 0 0,0 0-1,0 0 1,0 0 0,0 0 0,1 0-1,0-1 1,19-2 188,0-1 0,-1-1 0,37-13 1,-46 14-140,140-54 546,68-21-360,215-23-113,-422 100-138,20-3 21,53-1 1,-78 5-13,0 1-1,0 0 1,0 1 0,0 0 0,1 0 0,-1 1 0,-1 0 0,1 0 0,0 0 0,0 1 0,-1 0 0,0 0 0,11 8 0,-14-9-9,-1 0 0,0 1-1,0-1 1,-1 1 0,1 0-1,-1 0 1,1 0-1,-1 0 1,0 0 0,0 0-1,0 0 1,0 0 0,-1 0-1,1 0 1,-1 0 0,0 0-1,1 1 1,-2-1 0,1 0-1,0 0 1,-1 0-1,-1 6 1,-2 7 2,-1 1 1,-1-1-1,-7 16 1,7-20-1,-101 220 60,-32 76-13,131-287-36,0 1-1,1 0 1,2 0-1,-6 37 1,10-45-1,1-1 1,0 0 0,1 0-1,1 1 1,0-1-1,0 0 1,1 0 0,1-1-1,7 17 1,20 36 15,4-2 0,2-1-1,67 85 1,24 38 14,-115-159-46,0 1 1,-2 0-1,0 1 1,7 34-1,3 9 2,20 72 3,40 258 1,-79-385-7,39 177 4,-20-106 0,10 108 1,-30-175-7,1 0 1,1 0 0,1 0 0,0 0 0,1-1-1,2 0 1,0 0 0,0-1 0,2 1-1,0-2 1,2 1 0,13 18 0,-2-8-11,1-2 1,1 0-1,1-1 1,2-2-1,0 0 1,1-2-1,58 32 1,-35-27 17,-2 3 1,0 1-1,-2 3 1,78 69-1,-117-93-5,0 0 1,0 1-1,-1 0 0,0 0 0,-1 1 0,0-1 1,-1 1-1,0 1 0,-1-1 0,0 1 0,4 19 0,-3 5 1,-2 0 0,-1 59 0,-2-68-4,0 29 2,2 0 0,2 0 0,4 0 0,23 91 0,-25-124-7,2-2 0,0 1 0,1-1 0,1 0 0,1-1 1,1 0-1,1-1 0,1-1 0,0 0 0,2 0 0,-1-2 0,2 0 1,0-1-1,24 16 0,-7-10-29,2-1-1,0-2 1,0-2 0,47 15 0,155 31-49,-146-41 135,115 41 0,-190-55-41,-1 0-1,0 1 0,-1 1 1,1 1-1,-2 0 0,1 0 1,-1 2-1,23 25 0,-28-27-6,-1 0 1,0 1-1,-1 0 0,0 0 1,0 1-1,-2 0 0,1 0 1,-2 1-1,1-1 0,-2 1 1,0 0-1,3 22 0,-4 3-1,-2 0-1,-1 0 1,-12 73-1,-42 110 25,23-111 2,-20 123-1,42-170-11,3 1 0,3 0 0,5 95 0,1-140-14,1 0 0,0 0 0,2-1 1,0 0-1,1 0 0,0 0 0,2 0 0,0-1 1,1 0-1,1-1 0,22 29 0,-10-19-5,2-2 0,1 0 0,0-1 0,2-2 0,50 32 0,-30-23 2,0 1-1,72 66 1,-67-49 12,-25-24-2,37 40 0,-57-54-4,1-1 0,-1 2 0,-1-1-1,0 0 1,0 1 0,-1 0-1,-1 1 1,5 16 0,9 51 57,9 104 0,-24-109-51,-3 0 0,-3-1 1,-15 84-1,8-84-3,3 1-1,3 0 1,7 82 0,1-131-5,1 0-1,1 0 1,1-1-1,1 0 1,1 0 0,1 0-1,1-2 1,25 39-1,3-6 18,3-1 0,50 51 0,-67-80-13,31 22 1,-27-24 1,34 37 0,-56-53-7,-1 0 0,0 1 0,0 0 0,-1 0 0,0 1 0,0-1 0,-1 1 0,0 0 0,5 19 0,6 72 18,-3-13-16,25 190 5,-27-176-2,39 167 0,-18-133-6,20 62 6,-43-172-8,1-1-1,2 0 0,1-1 1,0 0-1,28 38 0,19 6-21,88 82 0,-140-143 20,25 21-13,1-2 0,1-1 0,1-2 0,52 24 0,-5-2 1,419 213 15,-471-245 8,-1 1-1,0 2 1,-1 0-1,-1 2 0,0 1 1,-2 1-1,0 2 1,26 27-1,-20-14 6,43 61 0,-63-79-10,-1 1 0,-1 0 1,0 1-1,-2 0 0,0 0 0,7 30 0,12 113 17,-20-105-11,4-1 0,19 69 0,-22-101-8,5 18 4,2 0-1,2 0 1,1-2 0,39 65 0,-20-52 0,-3 2 0,32 67 0,-6-5 50,-36-74-12,-1 0 0,-2 2-1,-3 0 1,19 69 0,-25-40-24,-3 1 1,-4 0-1,-6 96 1,0-81-2,15 153 1,-9-184-16,2 19-2,-5-71 0,1 0-1,-1 1 1,1-1 0,0 0-1,1 0 1,0 0 0,0 0-1,0 0 1,5 6-1,26 27 71,72 65-1,-43-46 152,-12-13-137,-35-33-72,-1 1 0,0 1 1,-1 0-1,20 26 0,-13-10-7,2-2 0,1-1 0,1-1 0,2 0 0,38 27 0,-2-8 5,100 54-1,-123-79-7,1-2-1,0-1 1,2-3-1,0-1 0,64 9 1,226 13-12,-202-28 17,349 34 58,-437-35-61,274 30 15,-281-35-36,-1-1 0,1-2 0,0-1 0,-1-2-1,0-1 1,64-22 0,-37 6-20,149-62-24,-181 69 67,0-1 0,-1-1 0,-2-2 0,48-40 0,158-182 78,-159 160-94,45-70-21,-15 15 63,-85 116-22,0-1 1,-2-1 0,-1-1 0,0 0 0,-2-1-1,13-30 1,-9 7 11,28-61 36,-32 80-38,-2 0 0,-1-1 0,-2-1 1,0 1-1,6-48 0,-7 10 62,-2-100 0,-6 149-79,2 0 0,0 0-1,1 0 1,1 0 0,1 1 0,0-1 0,1 1-1,1 0 1,14-26 0,9-5-43,62-77-1,-40 57 22,-8 8-4,3 1 0,105-100 0,-90 106 14,-5 5 15,98-108 0,155-216 137,-280 340-134,1 1 1,2 1-1,1 1 0,44-27 0,46-39 3,3 1 4,-79 60-18,45-40 0,292-252-94,-312 269 106,-3-4 0,113-124-1,-166 160 6,0 0 0,-1-1 0,-2-1 0,17-45 0,0 2-14,-28 63 2,-1-1 0,0 1 0,0-1 0,-1 1 0,0-1 0,0 0 0,-1 1 0,0-1 0,-2-13 0,2-34 26,4 31-27,0 0-1,2 0 0,1 0 1,0 1-1,2 0 0,1 0 0,12-20 1,-5 16-13,0 1 0,2 1 1,1 1-1,0 1 0,28-24 0,-2 4-10,-2-3 0,-1-1-1,65-97 1,210-380 211,-306 500-186,-1 0 0,-1 0 0,-1-1 0,-2-1 1,0 0-1,-2 1 0,0-2 0,-2 1 0,-1-1 0,-1 1 1,-1-1-1,-2 1 0,0-1 0,-2 1 0,-14-51 0,11 51 13,1 0-1,1-1 0,-2-51 0,7 63-19,1-1 0,0 0 0,1 0 0,1 1-1,1-1 1,0 1 0,1 0 0,8-16 0,10-17-4,2 2 0,33-46 0,69-80-8,-35 50-4,66-77 21,-47 62 22,-87 104-17,-2-2-1,0-1 1,24-58 0,35-118 12,-73 186-19,-1 1 1,-1-1-1,-1-1 0,2-51 1,-7 30 10,-12-88 0,9 108-8,1 1 1,1-1-1,2 0 1,1 1-1,0-1 1,3 1 0,0 0-1,13-38 1,-7 32-20,3 1 1,1 0-1,1 1 1,1 1 0,2 1-1,27-34 1,88-95-103,63-83 48,-53 37 65,102-134 96,-215 299-56,-2-1-1,47-84 0,-67 105-30,-1 0-1,0-1 1,-2 0 0,0 0 0,-1 0 0,-1-1-1,-1 1 1,-1-1 0,0-32 0,-1-291 33,1 324-40,0 0 0,2 0-1,0 0 1,1 1 0,1-1-1,1 1 1,1 1 0,10-20-1,91-136-76,-86 139 58,18-26-18,89-125-53,-96 142 76,3 1-1,41-39 1,125-119 32,-159 151 13,-2-1 1,45-75-1,-68 97-21,108-193 63,-109 185-74,-2-1-1,-1-1 1,-2-1-1,9-48 0,-9 26 4,2 0-1,28-69 0,-30 99 5,1 1 0,2 0 0,1 2 0,1-1 0,38-45 0,82-70-29,25-28-14,-116 113 47,-2-2 1,-3-2 0,49-100-1,-74 129-6,-1 0 0,-2-1-1,-1-1 1,15-74-1,-21 69 4,1 0-1,3 0 1,26-69-1,-27 89-6,0 0-1,2 1 0,0 1 1,1-1-1,2 2 1,0 0-1,0 1 1,22-19-1,149-138 1,-104 95 9,-45 47-1,1 2 0,2 1 0,53-29 0,137-61-14,-182 97 8,-3 3 1,0-3 1,49-33-1,90-52 2,-52 35-3,-97 51-11,0-1-44,1 2 0,0 1 0,1 2 1,52-17-1,-87 36 54,1 1-1,-1-1 1,1 0 0,-1 1 0,1 0 0,-1-1 0,0 1 0,0 0 0,0 0 0,3 4-1,14 11 28,0-7-27,0 0 0,1-2-1,0 0 1,1-1 0,-1-2 0,1 0-1,40 5 1,0-6-20,91-4 0,16-11 58,-71 3-17,128 6 0,-182 7-28,1 3 0,-1 1 0,63 23 0,-95-29 17,-3 0-4,0 0-1,1-1 1,-1 0-1,1 0 0,0-1 1,16 0-1,7-3-2,-1-2 0,0 0 0,55-17-1,89-40-30,-143 49 35,221-97 52,-226 97-208,0-1 0,0-1 0,26-19 0,-48 30 90,29-16-416,1 2 1,1 1-1,1 2 1,69-17-1,-57 18-132,88-37-1,-78 13 416,-46 28 152,0 0 0,19-8 0,-22 12-12,9-3 17,-1-1 1,0 0-1,18-14 0,-30 19-70,0 1 0,0 0 0,0 0 0,1 0-1,0 1 1,-1 0 0,9-2 0,6-1-369,19-7-30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06T12:16:43.936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101 906 13171,'-7'0'43,"-1"-1"0,1 0 1,0 0-1,0-1 0,0 1 0,0-2 1,1 1-1,-10-5 0,14 6-40,0 0 1,1 0-1,-1 0 0,0 0 0,1 0 1,-1-1-1,0 1 0,1-1 1,0 1-1,-1-1 0,1 1 0,0-1 1,0 0-1,0 0 0,0 0 1,0 1-1,0-1 0,0 0 0,1 0 1,-1 0-1,1 0 0,-1 0 1,1-1-1,0 1 0,0 0 0,0 0 1,0 0-1,0 0 0,1 0 1,-1 0-1,0 0 0,1 0 0,0 0 1,1-3-1,0-1-7,1 1 1,1-1-1,-1 0 0,1 1 0,0 0 1,0 0-1,0 0 0,1 1 1,0-1-1,6-3 0,60-39-27,-48 33 27,293-218-53,6-4 98,-74 94-126,-214 125 23,1 2 0,0 1 0,1 2 0,0 2 0,59-10-1,-79 18 35,0 0-1,1 2 0,-1 0 0,0 1 1,1 0-1,19 5 0,-31-5 23,-1 0 0,1 0 0,-1 1 0,1 0 0,-1 0 0,1 0 0,-1 0 0,0 1 0,0-1 0,0 1 0,0 0 0,-1 0-1,1 1 1,-1-1 0,0 1 0,0-1 0,0 1 0,0 0 0,-1 0 0,1 1 0,-1-1 0,0 0 0,-1 1 0,1-1 0,1 9 0,1 15-5,-2 1 1,0 30-1,0 14 1,0-45 12,0 0 0,3 0 0,0-1-1,11 34 1,-12-51-2,0 0 0,1 0-1,0 0 1,0-1 0,1 0-1,0 0 1,1 0 0,0-1-1,0 0 1,1-1 0,0 1-1,0-1 1,1-1 0,11 7-1,0-2-1,2-1 0,0-1 0,0-1 0,0 0-1,1-2 1,0-1 0,0-1 0,0-1 0,43 1-1,11-6-8,127-18 0,198-65-63,-7-34 31,-123 34 50,-117 37 16,197-52 60,-289 86-70,0 3 0,0 3 0,106-1 0,-154 10-11,1 0-1,-1 0 0,1 2 0,-1 0 0,0 1 0,0 0 0,0 1 0,-1 1 0,1 0 1,17 11-1,-22-10 1,0 0 0,0 0 1,-1 1-1,0 1 0,-1-1 0,0 1 1,0 1-1,-1 0 0,0 0 0,-1 0 1,0 1-1,0 0 0,5 16 0,-5-10 4,1 0 0,0 0-1,1 0 1,1-1 0,1-1-1,18 23 1,-22-31-4,0-1 0,0 0 0,1 0 0,0-1 0,0 0 0,0 0 0,1-1 0,0 1 0,0-2 0,0 1 0,0-1 0,0 0 0,1-1 0,-1 0 0,1-1 0,9 2 0,1-2-34,0-1 1,-1-1-1,1 0 1,0-2-1,0 0 1,-1-1 0,0 0-1,0-2 1,0 0-1,21-11 1,-5-1-97,-1-1 0,-1-2 1,0-1-1,30-29 1,34-35-266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06T12:16:44.533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 1177 8202,'54'-52'1547,"56"-68"0,6-8-548,-57 69-981,3 2 1,2 2 0,79-49-1,161-66 0,-244 142-16,2 3 0,0 3 0,81-18 0,-116 34-5,0 2 1,0 1-1,0 2 0,1 0 1,-1 2-1,48 7 1,-36 0-2,0 2 1,-1 1-1,73 33 1,-30-9 9,0-3 0,2-4 1,2-3-1,145 22 1,481 2-3,-29-4 37,-586-32-35,32 5 0,243 2-1,-248-28-16,0-5 0,213-53 0,228-107 24,-253 46 36,-257 100-90,-1-2 0,-1-3 0,72-58-1,-116 83-115,1 0 0,-2 0-1,1 0 1,-1-1-1,0-1 1,-1 1 0,0-1-1,9-17 1,-2-17-442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06T12:16:45.100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189 985 13803,'-18'-4'62,"1"1"2,0-1 1,0 0 0,1-1-1,0-1 1,0-1 0,-28-15 0,42 21-63,1 0-1,-1 0 1,0 0 0,1 0 0,-1 0-1,0 0 1,1-1 0,0 1 0,-1-1-1,1 1 1,0-1 0,-1 1 0,1-1 0,0 0-1,0 1 1,1-1 0,-1 0 0,0 0-1,0 0 1,1 0 0,-1 1 0,1-1 0,0 0-1,0 0 1,-1-4 0,3 2-6,0 0 0,-1 0 1,2 0-1,-1 1 0,0-1 0,1 0 1,-1 1-1,1 0 0,0 0 1,0 0-1,6-5 0,134-112-98,220-142 1,-339 246 99,65-41 14,2 4 1,168-70-1,214-36 88,-422 145-103,2 2 1,89-8-1,-122 18-4,-1 1 0,1 2 0,0 0 0,-1 1 0,1 0 0,-1 2 0,0 0 0,0 2 0,0 0 0,27 12 0,-38-13 4,-1 0 0,0 0 0,1 1 0,-2-1 0,1 2 0,-1-1 0,0 1 0,0 0 0,5 8 0,5 10-7,18 38 0,-9-14 9,30 59 3,16 29 4,-60-120-6,0 0 0,2 0-1,0-2 1,0 1 0,24 19 0,-13-17-3,0-1 0,1-2 0,1 0 1,0-1-1,1-2 0,38 12 1,9-1-12,93 15 1,-64-22 18,148 5-1,105-21 125,170-37 86,-3-27-155,123-12-10,-603 72-47,431-44-6,0-32 32,-425 69-52,236-63 135,-252 63-169,1-2-1,-2-1 0,1-2 0,-2-1 0,0-2 0,31-25 0,-52 37-66,0-2 0,-1 1 0,11-14-1,-17 18 2,-1 1 0,0-1-1,1 0 1,-1 1-1,-1-1 1,1 0 0,0 0-1,-1-1 1,0 1-1,0 0 1,0 0 0,-1 0-1,1-7 1,-5-28-607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06T12:16:45.761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61 1018 14027,'-7'-4'60,"-32"-20"175,38 24-232,0-1 0,0 1 0,0-1 0,0 0 0,0 0 0,1 1 0,-1-1 0,0 0 0,0 0 0,1 0 0,-1 0 0,0 0 0,1 0 0,-1 0 0,1 0 0,-1 0 0,1 0 0,0 0 0,-1 0 0,1 0 0,0-1 0,0 1 0,0 0 0,0 0 0,0 0 0,0 0 0,0 0 0,0-1 0,0 1 0,1 0 0,-1 0 0,0 0 0,1-1 0,4-4-16,0 1 0,0 0-1,0 1 1,0-1 0,1 1-1,0 0 1,11-6-1,-4 3-1,364-192-157,-215 118 150,76-37 36,4 11 0,5 11-1,385-97 1,-183 103 78,-365 79-122,0 4 0,0 3 0,116 11 0,-160-2-4,-1 1 0,1 3 0,-2 1 0,0 2 0,0 1 0,-1 2 0,-1 2 0,0 1 0,34 24 0,-9 0 30,-3 4 0,-1 1 0,98 108 0,22 22 7,-147-151-4,1-2 0,2-1-1,0-2 1,51 24 0,1-9-4,1-5-1,1-3 0,2-4 0,1-4 1,115 11-1,464 0-32,-12-39 25,98 2 41,3 47 8,-376 6-35,293 26 30,-526-65-41,-1-7 0,232-27 1,-92-19 4,-200 26 30,101-34 1,-166 45-75,40-19-1,-55 22-49,-1 1 1,0-1-1,1 0 1,-2 0 0,1-1-1,0 0 1,-1 0-1,7-10 1,9-23-326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06T12:16:46.359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1 501 12787,'417'-186'779,"-361"155"-637,-46 27-135,486-87-42,-417 78 28,800-124 11,-648 113 18,423 10-1,-520 22-35,-1 7-1,0 5 0,-2 7 1,-1 4-1,222 87 0,-296-94 1,0 3 0,-1 3 0,-2 2 0,61 48 0,177 163-18,-72-55 34,-172-153-5,2-1 0,1-3 0,1-2-1,2-3 1,64 24 0,14-4 54,141 28 0,-81-34 134,371 29 1,200-48-112,902-42 22,-936-14-89,-11-62-32,-589 72 6,409-103-289,-505 118-76,0-2-1,0-1 1,-1-1 0,-1-2 0,0-1-1,46-36 1,-10-4-527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06T12:16:46.736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0 208 13923,'1'-1'4,"0"0"-1,1-1 1,-1 1 0,1 0 0,-1 0-1,0-1 1,1 1 0,0 0 0,-1 0-1,1 1 1,0-1 0,-1 0 0,1 1-1,0-1 1,0 1 0,3-1 0,36-2-218,-24 3 168,703-93-242,-574 70 277,85-11 99,276-4-1,-465 38-85,-1 1-1,1 3 1,-1 1 0,0 2 0,66 21-1,-78-18-4,1 2-1,-1 1 0,-1 1 0,0 1 0,-1 2 0,-1 0 1,-1 2-1,24 22 0,19 25 4,-27-25 0,1-1 0,51 34 0,-48-46-16,1-1 1,1-3-1,1-2 1,2-2-1,0-2 1,0-2-1,2-3 1,102 14-1,-31-17-309,0-4 0,216-19 0,-81-13-24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06T13:17:55.953"/>
    </inkml:context>
    <inkml:brush xml:id="br0">
      <inkml:brushProperty name="width" value="0.1" units="cm"/>
      <inkml:brushProperty name="height" value="0.1" units="cm"/>
      <inkml:brushProperty name="color" value="#855353"/>
    </inkml:brush>
  </inkml:definitions>
  <inkml:trace contextRef="#ctx0" brushRef="#br0">0 1748 10826,'2'-1'29,"0"-1"0,-1 1 1,1 0-1,0-1 0,0 1 0,0 0 0,0 0 0,0 0 0,0 0 0,1 1 0,-1-1 0,0 1 0,0-1 0,3 1 0,3-2 2,4-2-9,0 0 1,0-1-1,-1 0 0,1-1 0,-1 0 0,0 0 1,18-16-1,-10 5 153,-1-1 0,0-1 0,15-22 0,-12 17 97,2 1 1,0 1-1,49-36 1,32-29 90,-41 26-306,3 3 0,114-79 0,-69 71-57,122-52 0,-64 34 0,-28 16-23,231-77 1,-175 76 63,301-90 10,441-20 151,1800-41-99,-275 274-111,-2296-41 22,1056 99-32,-16 102 238,-1011-159-77,189 82-1,179 105 101,-493-210-212,302 150 32,-273-125 42,148 111-1,112 112 177,-242-197-210,4-4-1,163 77 0,-245-135-451,1-3-1,46 15 1,-66-29-934,-8-6 467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06T13:17:57.272"/>
    </inkml:context>
    <inkml:brush xml:id="br0">
      <inkml:brushProperty name="width" value="0.1" units="cm"/>
      <inkml:brushProperty name="height" value="0.1" units="cm"/>
      <inkml:brushProperty name="color" value="#855353"/>
    </inkml:brush>
  </inkml:definitions>
  <inkml:trace contextRef="#ctx0" brushRef="#br0">0 1334 9954,'81'-45'1360,"107"-77"1,-95 56-1271,3 5 0,105-51 0,201-50-70,-327 135-21,92-25 0,265-46 0,-173 45-6,458-111 33,-230 84 216,-228 42 69,786-80 196,6 63-533,-610 35 55,1458-41-4,-2 114-19,-1447-16-1,480 103-1,-590-72 44,401 93 23,-526-106-81,347 105 154,-485-132-90,-1 3-1,-2 3 1,-2 4 0,-1 2-1,72 56 1,-32-8 25,85 63 25,-23-13-53,-75-56-35,-37-38-6,-41-31-585,0 1 0,-2 1 1,0 0-1,20 22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06T13:17:57.964"/>
    </inkml:context>
    <inkml:brush xml:id="br0">
      <inkml:brushProperty name="width" value="0.1" units="cm"/>
      <inkml:brushProperty name="height" value="0.1" units="cm"/>
      <inkml:brushProperty name="color" value="#855353"/>
    </inkml:brush>
  </inkml:definitions>
  <inkml:trace contextRef="#ctx0" brushRef="#br0">1 1 4305,'165'327'247,"-145"-290"107,-3 1 0,-1 0 0,17 64 0,15 122 3196,-39-184-3225,1 0-1,2-1 1,2 0-1,2-1 1,1 0-1,1-2 1,25 36 0,-26-51-293,-17-21-67,0 0 1,1 1 0,-1-1-1,0 0 1,1 1-1,-1-1 1,0 0-1,1 1 1,-1-1 0,1 0-1,-1 0 1,0 0-1,1 1 1,-1-1 0,1 0-1,-1 0 1,1 0-1,-1 0 1,1 0-1,-1 0 1,0 0 0,1 0-1,-1 0 1,1 0-1,-1 0 1,1 0 0,-1 0-1,1 0 1,-1 0-1,0 0 1,1-1-1,-1 1 1,1 0 0,-1 0-1,1 0 1,-1-1-1,0 1 1,1 0 0,-1-1-1,0 1 1,1 0-1,-1-1 1,0 1-1,0 0 1,1-1 0,-1 1-1,0-1 1,0 1-1,0 0 1,1-1 0,3-15-700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06T13:17:58.231"/>
    </inkml:context>
    <inkml:brush xml:id="br0">
      <inkml:brushProperty name="width" value="0.1" units="cm"/>
      <inkml:brushProperty name="height" value="0.1" units="cm"/>
      <inkml:brushProperty name="color" value="#855353"/>
    </inkml:brush>
  </inkml:definitions>
  <inkml:trace contextRef="#ctx0" brushRef="#br0">0 0 12235,'39'119'466,"81"172"0,52 73-565,-165-348 95,0 1-9,1 1-1,15 22 1,-23-40 9,1 0 0,-1 0 0,1 0 1,-1 0-1,0 0 0,1 0 0,-1 0 0,1 0 0,-1 0 0,1 0 0,-1 0 0,1 0 1,-1 0-1,1 0 0,-1 0 0,0 0 0,1-1 0,-1 1 0,1 0 0,-1 0 0,0 0 0,1-1 1,-1 1-1,0 0 0,1-1 0,-1 1 0,0 0 0,1-1 0,-1 1 0,0 0 0,0-1 1,1 0-1,11-13-113,27-44-997,-17 19 659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06T12:16:36.054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1 149 8098,'1'3'192,"0"3"-80,3 2-136,1 1-16,2-3-24,1-4-104,1-5-160,1-5-224,1-7-193,-1-6-87,0-7-144,-1-4-464,-1-8 864,-3 5-2081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06T13:17:58.467"/>
    </inkml:context>
    <inkml:brush xml:id="br0">
      <inkml:brushProperty name="width" value="0.1" units="cm"/>
      <inkml:brushProperty name="height" value="0.1" units="cm"/>
      <inkml:brushProperty name="color" value="#855353"/>
    </inkml:brush>
  </inkml:definitions>
  <inkml:trace contextRef="#ctx0" brushRef="#br0">1 0 13523,'12'381'394,"0"-145"-383,-11-189-11,0 8-17,15 108 0,-15-158-9,0-1 1,0 0 0,0 0 0,1 0 0,-1 0-1,1 0 1,0 0 0,0-1 0,1 1 0,4 6-1,-6-9 0,0-1-1,0 1 1,0 0-1,0 0 0,1-1 1,-1 1-1,0-1 1,0 1-1,0-1 0,1 1 1,-1-1-1,0 0 1,1 1-1,-1-1 0,0 0 1,1 0-1,-1 0 0,0 0 1,0 0-1,1 0 1,-1-1-1,0 1 0,1 0 1,-1-1-1,0 1 1,0-1-1,1 1 0,-1-1 1,0 0-1,0 1 1,0-1-1,0 0 0,0 0 1,0 0-1,0 0 1,0 0-1,0 0 0,0-1 1,9-8-659,-1-1-1,0 0 1,13-24 0,6-16-335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06T13:17:58.656"/>
    </inkml:context>
    <inkml:brush xml:id="br0">
      <inkml:brushProperty name="width" value="0.1" units="cm"/>
      <inkml:brushProperty name="height" value="0.1" units="cm"/>
      <inkml:brushProperty name="color" value="#855353"/>
    </inkml:brush>
  </inkml:definitions>
  <inkml:trace contextRef="#ctx0" brushRef="#br0">0 1 13555,'7'52'472,"-1"13"128,9 10-568,6 10-16,-13-10-8,7-1 0,-4-4-40,-6-7-72,-1-1-64,-3-11-104,1-10-64,1-10 8,4-10-32,2-8-24,8-11-232,-1-7-441,0-15-655,-3-6 872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06T13:17:58.892"/>
    </inkml:context>
    <inkml:brush xml:id="br0">
      <inkml:brushProperty name="width" value="0.1" units="cm"/>
      <inkml:brushProperty name="height" value="0.1" units="cm"/>
      <inkml:brushProperty name="color" value="#855353"/>
    </inkml:brush>
  </inkml:definitions>
  <inkml:trace contextRef="#ctx0" brushRef="#br0">43 0 12451,'-5'449'2802,"4"-367"-2796,-17 133 1,0-27-34,18-185-1,-1 0-1,1 1 1,1-1-1,-1 0 1,0 1 0,1-1-1,0 0 1,1 5-1,-2-7 15,1-1 0,-1 1 0,0-1 0,0 1 0,1-1 0,-1 0 0,0 1 0,1-1 0,-1 1 0,0-1 0,1 0 0,-1 0 0,0 1 0,1-1 0,-1 0 0,1 0 0,-1 1 0,1-1 0,-1 0 0,1 0 0,-1 0 0,1 0 0,0 1 0,0-2-12,0 1 0,0 0 0,1 0 0,-1-1 0,0 1 0,0-1 1,0 1-1,0-1 0,0 1 0,0-1 0,0 0 0,0 1 0,2-3 0,3-3-89,0 0-1,-1 0 0,0-1 1,0 0-1,-1 0 0,0 0 1,5-13-1,12-19-336,65-87-1903,-29 46 1477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06T13:17:59.080"/>
    </inkml:context>
    <inkml:brush xml:id="br0">
      <inkml:brushProperty name="width" value="0.1" units="cm"/>
      <inkml:brushProperty name="height" value="0.1" units="cm"/>
      <inkml:brushProperty name="color" value="#855353"/>
    </inkml:brush>
  </inkml:definitions>
  <inkml:trace contextRef="#ctx0" brushRef="#br0">12 0 12107,'10'106'384,"-9"-6"-80,-1 6-168,0-21-64,-5-10-24,0-6-8,-1-6-8,3-6-16,-1-8 0,4-6 8,4-11-16,4-9 8,7-10-64,7-9-96,1-11-168,-6-13-344,-3-9-849,4-12 881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06T13:17:59.300"/>
    </inkml:context>
    <inkml:brush xml:id="br0">
      <inkml:brushProperty name="width" value="0.1" units="cm"/>
      <inkml:brushProperty name="height" value="0.1" units="cm"/>
      <inkml:brushProperty name="color" value="#855353"/>
    </inkml:brush>
  </inkml:definitions>
  <inkml:trace contextRef="#ctx0" brushRef="#br0">129 0 14187,'3'40'139,"-1"-1"1,-2 1-1,-1 0 1,-14 75-1,9-66-100,-3 17-32,-3 1-1,-2-2 0,-34 95 1,40-142-7,4-9-13,0 1-1,1-1 0,0 0 1,1 1-1,-2 13 0,3-23 6,1 1 1,0-1-1,0 0 0,0 1 0,0-1 0,0 0 0,0 1 1,1-1-1,-1 0 0,0 1 0,0-1 0,0 0 0,0 0 1,0 1-1,0-1 0,0 0 0,1 0 0,-1 1 0,0-1 1,0 0-1,0 0 0,1 1 0,-1-1 0,0 0 1,0 0-1,1 0 0,-1 0 0,0 1 0,0-1 0,1 0 1,-1 0-1,0 0 0,1 0 0,-1 0 0,0 0 0,0 0 1,1 0-1,-1 0 0,0 0 0,1 0 0,-1 0 0,0 0 1,1 0-1,-1 0 0,0 0 0,1 0 0,-1 0 0,0 0 1,0 0-1,1 0 0,-1-1 0,0 1 0,0 0 1,1 0-1,-1 0 0,0 0 0,0-1 0,1 1 0,-1 0 1,0 0-1,0-1 0,0 1 0,1 0 0,18-16-411,-1-5-44,-2-1 1,-1 0-1,23-43 1,6-9-662,4 0 481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06T13:17:59.504"/>
    </inkml:context>
    <inkml:brush xml:id="br0">
      <inkml:brushProperty name="width" value="0.1" units="cm"/>
      <inkml:brushProperty name="height" value="0.1" units="cm"/>
      <inkml:brushProperty name="color" value="#855353"/>
    </inkml:brush>
  </inkml:definitions>
  <inkml:trace contextRef="#ctx0" brushRef="#br0">8 1 12883,'9'67'333,"-3"0"0,-6 132 0,-2-125-300,-11 341 126,9-356-132,3-45-17,-1 0 0,2 0 0,0 1 0,0-1 1,3 15-1,-3-28-17,0 0 1,0-1 0,0 1-1,1 0 1,-1 0 0,0 0-1,0 0 1,0 0 0,1 0-1,-1 0 1,0 0 0,1-1-1,-1 1 1,1 0 0,-1 0 0,1 0-1,-1-1 1,1 1 0,0 0-1,-1-1 1,1 1 0,0-1-1,-1 1 1,1 0 0,0-1-1,0 0 1,0 1 0,0-1-1,-1 1 1,1-1 0,0 0-1,0 0 1,0 1 0,0-1-1,0 0 1,0 0 0,0 0-1,0 0 1,0 0 0,0 0-1,-1 0 1,1-1 0,0 1-1,0 0 1,0 0 0,0-1-1,0 1 1,0 0 0,-1-1-1,1 1 1,1-2 0,6-3-144,0-1 1,0-1 0,-1 1-1,9-11 1,-2 2-124,84-76-2489,-35 34 1729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06T13:17:59.724"/>
    </inkml:context>
    <inkml:brush xml:id="br0">
      <inkml:brushProperty name="width" value="0.1" units="cm"/>
      <inkml:brushProperty name="height" value="0.1" units="cm"/>
      <inkml:brushProperty name="color" value="#855353"/>
    </inkml:brush>
  </inkml:definitions>
  <inkml:trace contextRef="#ctx0" brushRef="#br0">0 0 12659,'17'18'147,"-2"1"0,0 1 1,-1 0-1,-1 0 0,0 2 1,-2-1-1,-1 2 0,0-1 0,-2 1 1,-1 1-1,0-1 0,3 29 1,-4-6-120,-2 0 1,-2 1 0,-2-1-1,-1 0 1,-13 70 0,13-108-36,-1 2 17,0-1 0,1 1 0,0-1 0,1 11 0,0-19-11,0 0 0,0 0 0,0 0 0,0 0 1,0 0-1,0-1 0,1 1 0,-1 0 0,0 0 0,0 0 0,1 0 0,-1 0 1,0 0-1,1 0 0,-1-1 0,1 1 0,-1 0 0,1 0 0,0-1 0,-1 1 1,1 0-1,0-1 0,-1 1 0,1 0 0,0-1 0,0 1 0,0-1 1,-1 0-1,1 1 0,0-1 0,0 1 0,0-1 0,0 0 0,0 0 0,0 0 1,0 0-1,0 1 0,0-1 0,0 0 0,-1 0 0,1-1 0,0 1 0,0 0 1,0 0-1,0 0 0,0-1 0,0 1 0,0 0 0,0-1 0,1 0 0,9-5-130,-1-1 0,0-1 1,0 1-1,-1-1 0,0-1 0,0 0 0,13-17 0,2-1-262,41-40-2480,94-73 0,-79 77 1412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06T13:18:00.101"/>
    </inkml:context>
    <inkml:brush xml:id="br0">
      <inkml:brushProperty name="width" value="0.1" units="cm"/>
      <inkml:brushProperty name="height" value="0.1" units="cm"/>
      <inkml:brushProperty name="color" value="#855353"/>
    </inkml:brush>
  </inkml:definitions>
  <inkml:trace contextRef="#ctx0" brushRef="#br0">1 1 7674,'20'1'402,"0"1"1,0 2 0,0 0 0,-1 1-1,1 0 1,-1 2 0,0 0-1,29 17 1,-36-17-261,0 1 0,-1 0 0,0 1 0,0 0-1,-1 1 1,0 0 0,-1 0 0,0 1 0,-1 0 0,0 1 0,-1 0-1,0 0 1,7 19 0,-6-11-36,-2 2-1,0-1 1,-2 1 0,0-1-1,-1 1 1,-1 40-1,-19 133 85,3-61-40,14-130-145,-1 8 14,1-1-1,2 24 1,-2-33-18,0 0-1,0 0 1,0 0 0,1 0 0,-1-1 0,1 1 0,-1 0 0,1 0 0,0 0 0,0 0 0,-1-1 0,1 1 0,1-1-1,-1 1 1,0 0 0,0-1 0,1 0 0,-1 1 0,0-1 0,1 0 0,-1 0 0,1 1 0,0-1 0,-1-1 0,1 1 0,2 1-1,-2-2-6,0 0-1,0 0 1,0 0-1,-1 0 1,1 0-1,0-1 1,0 1-1,0-1 1,-1 1-1,1-1 1,0 0-1,-1 0 1,1 1-1,-1-1 1,3-2-1,25-20-176,-17 13 73,134-117-1485,-1 2-1542,-111 99 1976,0 1 0,58-30 0,-45 32 1225,1 1 0,1 2 0,71-18 0,-110 36 256,0 0 0,0 0-1,1 1 1,-1 1 0,0-1 0,0 2 0,0-1 0,0 2-1,0-1 1,0 1 0,0 1 0,0 0 0,15 6 0,-19-6-225,-1 0 1,0 1 0,1-1 0,-1 1 0,0 0 0,-1 1 0,1-1 0,-1 1-1,0 0 1,0 0 0,0 0 0,-1 0 0,0 1 0,0-1 0,0 1 0,-1 0-1,0 0 1,0 0 0,0 0 0,-1 0 0,0 1 0,1 9 0,-1 4-4,-1-1-1,-1 1 1,-1-1 0,-1 1 0,-6 24 0,-35 96 180,25-84-134,-78 195 226,96-247-363,-1-1-1,1 1 0,0 0 1,1-1-1,-1 1 1,1 0-1,0 0 0,0 6 1,0-10-7,0 1 1,0-1 0,0 1-1,0-1 1,1 1-1,-1-1 1,0 1-1,0-1 1,0 1 0,1-1-1,-1 1 1,0-1-1,1 0 1,-1 1-1,0-1 1,1 0 0,-1 1-1,0-1 1,1 0-1,-1 1 1,1-1-1,-1 0 1,1 0 0,-1 1-1,1-1 1,1 0-17,-1 0 1,1 0 0,-1 0 0,1 0-1,-1 0 1,1-1 0,-1 1-1,1 0 1,-1-1 0,0 1-1,1-1 1,-1 0 0,2-1-1,9-5-266,0-1-1,-1 0 1,0-1-1,18-20 1,-5 6-309,20-18 6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06T13:18:00.258"/>
    </inkml:context>
    <inkml:brush xml:id="br0">
      <inkml:brushProperty name="width" value="0.1" units="cm"/>
      <inkml:brushProperty name="height" value="0.1" units="cm"/>
      <inkml:brushProperty name="color" value="#855353"/>
    </inkml:brush>
  </inkml:definitions>
  <inkml:trace contextRef="#ctx0" brushRef="#br0">0 1 12155,'5'88'584,"-5"-23"216,0 2-528,2-15-248,-1-6-8,-1-2 0,0-6 0,0-9-40,0-5-112,0-2-128,0-9-200,0-5-672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06T13:18:03.906"/>
    </inkml:context>
    <inkml:brush xml:id="br0">
      <inkml:brushProperty name="width" value="0.1" units="cm"/>
      <inkml:brushProperty name="height" value="0.1" units="cm"/>
      <inkml:brushProperty name="color" value="#855353"/>
    </inkml:brush>
  </inkml:definitions>
  <inkml:trace contextRef="#ctx0" brushRef="#br0">15435 3275 10186,'0'-8'219,"1"0"0,1 0 0,-1 0 0,1 0 1,1 0-1,-1 1 0,8-15 0,1 5-513,-1 1 1,15-16-1,-18 23 110,4-7-145,-1-1 0,-1 0 1,-1-1-1,0 1 0,6-23 0,10-24 335,82-129 317,-67 126-111,33-73 0,-57 107-193,1 0 0,1 1 0,2 1 0,1 1 0,45-51-1,-36 47-25,0-1 0,-3-1 0,-1-1 0,24-46-1,-22 32 13,16-30 128,-39 72 1,-1 0-1,0 0 1,0 0-1,-1 0 1,0-1-1,-1 1 1,1-12-1,-2 19-107,-1 0 0,1 0 0,-1 0-1,1 0 1,-1 0 0,0 0 0,0 0 0,0 0 0,0 0 0,0 1-1,0-1 1,0 0 0,-1 1 0,1-1 0,0 1 0,-1-1-1,0 1 1,1 0 0,-1 0 0,0 0 0,1 0 0,-1 0 0,0 0-1,0 0 1,0 0 0,0 1 0,0-1 0,0 1 0,0-1-1,0 1 1,-4 0 0,-9-2 83,0 1 0,0 0-1,-17 2 1,26 0-73,-127 3 626,-216-19 1,-152-60 83,484 72-752,-66-10 109,0 0 55,-106-30-1,142 27-33,-62-33 0,12 5-63,81 38-54,-106-49 129,104 46-99,1-1 0,1-1 0,0-1 0,-27-25 0,-50-48 66,-27-29-38,112 105-60,2 1 0,0-1 0,0-1-1,0 1 1,1-1 0,-7-19 0,-14-66 33,21 71-24,-1 0 0,-1 1-1,-14-32 1,21 54-15,-1 0 0,1 1 1,0-1-1,-1 0 0,1 0 0,-1 0 1,1 1-1,-1-1 0,1 0 0,-1 1 0,0-1 1,1 0-1,-1 1 0,0-1 0,1 1 1,-1-1-1,0 1 0,0-1 0,1 1 1,-1-1-1,0 1 0,0 0 0,0-1 0,0 1 1,0 0-1,0 0 0,1 0 0,-1 0 1,0 0-1,0 0 0,0 0 0,0 0 0,0 0 1,0 0-1,0 0 0,0 1 0,1-1 1,-1 0-1,0 1 0,0-1 0,0 1 0,1-1 1,-1 1-1,0-1 0,0 1 0,1-1 1,-1 1-1,0 0 0,1-1 0,-1 1 1,0 0-1,-6 7-6,1 0-1,0 0 1,-10 15 0,9-12 13,-1 3-3,-1-1-1,-1 0 0,0-1 0,-1 0 1,0-1-1,-1 0 0,0-1 1,0 0-1,-1-1 0,-1 0 0,1-1 1,-2 0-1,-29 10 0,-22 4-2,26-8 47,-1-1-1,-74 12 0,39-15 39,-4 1-18,-95 0 0,98-13-21,0-3 1,-149-30 0,37-6 77,-333-121 0,151 40-89,180 64-23,-124-44-12,188 52 6,-31-11 4,126 51-10,-82-30 6,106 37-7,0 0 0,0 1 0,0 0 0,-1 1 0,1-1 1,0 1-1,-1 1 0,1 0 0,-1 0 0,-12 2 0,14-1 0,1 1-1,0-1 1,0 1-1,0 0 1,0 0 0,0 1-1,1 0 1,-1 0 0,1 0-1,0 0 1,-1 1 0,2 0-1,-1 0 1,-7 8 0,-6 21-12,17-29 13,-1-1 1,0 1-1,0 0 0,0 0 1,0-1-1,0 0 0,-1 1 1,0-1-1,-4 4 0,-73 51-5,52-41 0,-46 42 1,59-48 7,-1 0 0,0-1 1,0-1-1,-1-1 0,0 0 1,0-1-1,-36 9 1,-3 3 1,35-12-4,0-2 0,-1 0 0,0-1 0,-29 2 1,-90-3 7,99-3-7,-35-4 6,1-2-1,-1-4 1,1-4 0,1-2 0,1-4 0,-76-31 0,144 49-7,-38-14 16,0-2 1,-45-25-1,10 2-10,54 30 0,0-2-1,1-1 1,1 0-1,-41-35 1,45 31-5,-17-15 6,-51-38 1,56 49-6,2-2 1,1-1 0,-47-53-1,58 61-1,0 0-1,-2 2 1,-19-14-1,18 15 0,2 0 1,-34-34-1,43 39-1,0 0 0,-1 0 0,0 1 0,0 0 0,-1 1 0,0 0 0,-21-8 0,-6-1-5,-44-11 0,52 18 0,21 7 4,-1 0 0,1 1 1,-1 0-1,0 0 0,1 1 0,-1 0 1,0 1-1,-12 3 0,-78 20-9,100-24 10,-18 6-4,2 1 0,-1 0 0,1 1 0,0 1 0,1 0 0,0 1 0,-14 13 0,-58 35-5,56-39 9,1 1-1,-34 30 1,8-4 0,-2-3 0,-1-2 0,-88 44 0,68-38 2,28-16-2,-85 38 0,61-39 1,-1-4 1,-2-3 0,0-3 0,-129 15 0,81-23 1,-1-5 1,0-5-1,-180-22 0,75-4 1,-151-23 2,316 34 0,0-3 0,0-2 0,-87-38 0,144 51-6,1-1 0,0 0 0,0 0 0,0-1 0,1 0 0,0-1 0,-7-8 0,5 5 0,-1 1 0,0 0 0,-13-9 0,21 18-1,0-1 0,0 1 1,0 0-1,0 0 1,0 0-1,0 0 1,0 1-1,0-1 1,-1 1-1,1 0 1,0 0-1,0 0 1,-1 0-1,1 0 1,0 1-1,0 0 1,0-1-1,-1 1 0,1 0 1,0 1-1,0-1 1,1 0-1,-1 1 1,0 0-1,0 0 1,-2 2-1,-6 4-2,1 0 1,0 1-1,1 0 0,0 0 1,-8 12-1,14-17 3,0 1 0,1-1-1,0 1 1,0-1 0,0 1 0,0 0 0,-1 7 0,2-7-1,0-1 1,0 0-1,0 0 0,-1 1 1,0-1-1,1 0 1,-2 0-1,1-1 1,0 1-1,-1 0 0,-4 4 1,-68 52 0,-4 3-3,72-55 3,-1-1 0,1 1 0,1 0 0,0 0 0,0 1 0,0 0 0,-5 13 0,6-11 0,-1 0 1,0-1-1,-1 0 0,0 0 0,0 0 0,-13 12 1,-58 46-2,51-46 5,-33 34-1,43-37-3,-1 0 0,-1-1 1,0-2-1,-1 0 0,-1 0 0,-1-2 0,0-1 0,-1-1 0,-45 18 1,-33 11-2,-25 9 3,44-29 4,0-3 1,-1-4-1,0-4 0,-145-1 1,163-11-3,1-3-1,1-3 1,-68-16 0,73 7 8,-111-46 0,49 16-6,101 41-5,-1 2-1,1 0 0,-33-2 1,49 6-1,0-1 0,-1 0 0,1 0 0,0 0 0,0-1 0,0 1 0,0 0 0,0-1 0,0 0 0,-3-3 0,-18-9 0,9 9-2,-29-9 5,41 14-4,1-1 0,0 1 0,-1 0 0,1-1 0,0 1 0,-1 0 0,1 1 0,0-1 0,-1 0 0,1 0 0,0 1 0,0 0 0,-1-1 0,1 1 0,-3 1 0,4-1 0,1 0 0,-1 0 0,0 0 0,1 0 0,-1 0 0,1 0 0,-1 0 0,1 0 0,-1 0 0,1 0 0,0 0 0,-1 0 0,1 0 0,0 0 0,0 0 0,0 0 0,0 0 0,0 1 0,0-1 0,0 0 0,0 0 0,1 0 1,-1 0-1,1 1 0,9 31-30,-8-27 29,3 7 1,0 0 0,-1 1 1,-1-1-1,-1 1 1,1-1-1,-2 1 0,0 0 1,-1 0-1,0 0 1,-1 0-1,-1-1 1,0 1-1,-1 0 0,0-1 1,-9 23-1,-50 69 7,40-71-4,-23 47 0,34-60-1,-2-1 0,0-1 0,-1 0 0,-1-1 0,-1 0 0,-1-1 0,-28 22 0,19-17 1,2 2 0,-37 44 0,47-52-1,0-1 0,-2-1 0,0 0 0,0-1 0,-1-1 0,-1 0 0,-25 12 0,-45 31 1,67-41 0,0 0 0,-1-2 0,-1-1 0,-27 11 0,-99 26 23,139-45-23,-324 81 647,291-77-616,0-2 1,0-1-1,-1-3 0,1-1 1,-80-11-1,14-16-44,62 15-135,35 8-119,1 1 0,-1-2 0,-18-9 0,26 12 87,1 1 0,0-1 0,1 0 0,-1 0 1,0 0-1,0 0 0,1 0 0,-1-1 0,1 1 1,0-1-1,0 1 0,0-1 0,0 0 0,0 0 1,1 0-1,-1 0 0,-1-6 0,3-3-897,6 1 456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06T12:16:36.888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1 3602 7610,'5'-14'1000,"7"-15"1504,7-16-2160,8-9-272,9-7 56,10-5 81,10-2 31,8-1 24,8 0-48,11-3-72,9-2-32,9-7-16,6-6-24,4-7 0,5-5-8,4-3-24,7-1-16,6-1 0,5-3-16,3-4 8,0-4 16,1 0-16,-2 1 8,-3 5 0,-9 6-8,-11 8 0,-15 5 8,-16 7-24,-17 7 16,-16 8 0,-15 9 0,-12 8 32,-11 7 16,-7 9-8,-4 5 8,-3 5-16,2 4-32,3 2 0,7 1-8,10-1-8,12-1-16,12-2 8,12-3-24,8-2 8,8-4 24,10-3-8,10-6 8,13-6 8,10-6-8,7-5 0,4-3 24,-2-2-24,-3 0 8,-4 4 8,-4 5-16,-7 8 8,-9 8-8,-12 8-32,-13 7-8,-12 8-24,-12 7-56,-13 6 0,-11 6-16,-10 7 8,-7 4 48,-5 6 48,-3 6 16,-1 5 16,-1 7 8,3 5-8,1 5 8,3 3 8,3 1-16,3-2 0,3-1 0,1-2 0,2-2 0,0-1 16,1 0-16,1 2 8,1 3 8,0 2-16,0 4 0,0 3 0,0 3 0,2 0 0,1 0 24,2-2-16,1-4 24,2-3 0,1-2-8,-1-4 8,-1-2-8,-3-1-16,0-3 8,0 0 0,5-2 0,6-1 0,4-2 16,6-3-24,4-4 0,4-2 16,2-5-8,2-2 8,0-4 0,-1-1-8,-4-2-8,-6 0 0,-9 1-32,-10 2-16,-13 1 0,-12 1-8,-14 4 8,-15 4 16,-13 6-8,-13 6 16,-9 5 16,-9 5 0,-6 3 0,-4 5 8,-1 5-8,2 5 8,4 4 16,5 6-8,6 1 8,6 0 0,7-4-16,7-4 0,10-4 16,11-3-24,9-3 0,13 1 0,10 1-16,12 3 8,9 2 0,9 2-8,4 0 16,2 0 0,1-3 8,0-2 0,2-3 8,1-5 0,-2-2-8,-2-4 8,-5-1-16,-8 1 8,-9 1 8,-8 4-32,-11 5-88,-10 4-176,-12 3-216,-11 1 248,0-11-12011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06T13:18:04.457"/>
    </inkml:context>
    <inkml:brush xml:id="br0">
      <inkml:brushProperty name="width" value="0.1" units="cm"/>
      <inkml:brushProperty name="height" value="0.1" units="cm"/>
      <inkml:brushProperty name="color" value="#855353"/>
    </inkml:brush>
  </inkml:definitions>
  <inkml:trace contextRef="#ctx0" brushRef="#br0">1 55 11899,'16'-9'82,"0"1"1,0 1 0,1 1 0,0 0-1,0 1 1,1 1 0,0 0 0,-1 2-1,1 0 1,0 0 0,0 2 0,0 1-1,0 0 1,0 1 0,19 4 0,19 7-100,-1 3 0,0 1 1,73 35-1,-19 3 127,170 113 0,-229-136-70,13 9-1,-1 3-1,-3 2 0,-2 3 1,80 88-1,-58-36-17,19 22 1,-69-91-80,-14-13 62,2-2 1,0 0 0,25 19-1,-36-31-127,0-1-1,1-1 1,-1 1 0,1-1-1,-1 0 1,1-1 0,0 1-1,0-2 1,0 1-1,0-1 1,1 0 0,-1 0-1,0-1 1,0 1 0,10-2-1,8-7-1803,-3-6 739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06T13:18:04.865"/>
    </inkml:context>
    <inkml:brush xml:id="br0">
      <inkml:brushProperty name="width" value="0.1" units="cm"/>
      <inkml:brushProperty name="height" value="0.1" units="cm"/>
      <inkml:brushProperty name="color" value="#855353"/>
    </inkml:brush>
  </inkml:definitions>
  <inkml:trace contextRef="#ctx0" brushRef="#br0">0 0 7162,'85'24'2105,"-33"-10"-1142,83 33-1,-99-30-660,2-2-80,0 2 0,-2 2 0,0 2 0,47 34 0,-40-17-101,-2 1-1,-2 2 1,35 47-1,91 143-26,-165-231-94,165 276 35,-92-147-23,-42-74-6,-2 2 0,-3 1 0,24 76 0,-18-30 5,63 138 1,-58-154-441,50 173 0,-85-253 356,9 26-672,1-8 301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06T13:18:05.290"/>
    </inkml:context>
    <inkml:brush xml:id="br0">
      <inkml:brushProperty name="width" value="0.1" units="cm"/>
      <inkml:brushProperty name="height" value="0.1" units="cm"/>
      <inkml:brushProperty name="color" value="#855353"/>
    </inkml:brush>
  </inkml:definitions>
  <inkml:trace contextRef="#ctx0" brushRef="#br0">0 1 12867,'16'27'50,"0"0"-1,1-1 1,2-1 0,1-1 0,42 41 0,-27-28-129,-12-10 37,-1 0 1,-2 1-1,0 1 0,-2 1 1,17 39-1,58 168-16,-54-131 59,-27-73 3,30 73 25,-5 3 1,31 146-1,-46-91-39,-7 1 0,-6 201-1,-17-83-1957,8-236 1281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06T13:18:05.761"/>
    </inkml:context>
    <inkml:brush xml:id="br0">
      <inkml:brushProperty name="width" value="0.1" units="cm"/>
      <inkml:brushProperty name="height" value="0.1" units="cm"/>
      <inkml:brushProperty name="color" value="#855353"/>
    </inkml:brush>
  </inkml:definitions>
  <inkml:trace contextRef="#ctx0" brushRef="#br0">98 1 13147,'7'15'41,"-1"0"1,-1 1 0,0 0-1,-2 0 1,4 25-1,2 84-138,-9-113 112,-1 86-19,-20 144 0,-2 52 106,-41 721 3,47-837-86,16-168-18,-6 50 5,3 0 0,3 1 0,6 64-1,-3-116-36,-1 0 0,1 0-1,1 0 1,3 8 0,-5-14-30,-1-1 1,1 0 0,0 0 0,1 0 0,-1 0 0,0 0 0,1 0 0,-1 0 0,1-1 0,-1 1 0,1 0 0,0-1 0,0 0 0,-1 1 0,1-1 0,0 0 0,0 0 0,1 0 0,-1 0 0,2 1 0,24-4-517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06T13:18:06.217"/>
    </inkml:context>
    <inkml:brush xml:id="br0">
      <inkml:brushProperty name="width" value="0.1" units="cm"/>
      <inkml:brushProperty name="height" value="0.1" units="cm"/>
      <inkml:brushProperty name="color" value="#855353"/>
    </inkml:brush>
  </inkml:definitions>
  <inkml:trace contextRef="#ctx0" brushRef="#br0">176 0 14635,'-4'1'99,"1"0"-1,0-1 0,-1 1 1,1 0-1,0 1 1,0-1-1,0 1 1,-5 2-1,7-3-100,0 0 0,0 1 0,0-1 0,0 1 0,0-1 0,0 1 0,0-1 0,0 1 0,1-1 0,-1 1-1,0-1 1,1 1 0,0 0 0,-1-1 0,1 1 0,0 0 0,0 0 0,0 2 0,-3 21-29,0 0 0,-12 42 0,-4 24 29,-5 242-3,16-173 1,-14 289-17,-5 74 5,21-451-350,4 0-1,2 0 1,10 77 0,0-103-11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06T13:18:06.610"/>
    </inkml:context>
    <inkml:brush xml:id="br0">
      <inkml:brushProperty name="width" value="0.1" units="cm"/>
      <inkml:brushProperty name="height" value="0.1" units="cm"/>
      <inkml:brushProperty name="color" value="#855353"/>
    </inkml:brush>
  </inkml:definitions>
  <inkml:trace contextRef="#ctx0" brushRef="#br0">823 1 14763,'-11'5'75,"0"0"0,1 0-1,-1 1 1,1 1 0,1 0-1,0 0 1,0 1 0,0 0-1,1 0 1,0 1 0,0 0-1,1 1 1,-7 11 0,-11 34-90,-24 72 0,24-60 15,-137 295 0,7-22 0,98-160 0,37-111 0,-42 98 0,30-100-20,10-25-487,3 2-1,1 0 0,-15 59 0,23-51 71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06T13:18:06.972"/>
    </inkml:context>
    <inkml:brush xml:id="br0">
      <inkml:brushProperty name="width" value="0.1" units="cm"/>
      <inkml:brushProperty name="height" value="0.1" units="cm"/>
      <inkml:brushProperty name="color" value="#855353"/>
    </inkml:brush>
  </inkml:definitions>
  <inkml:trace contextRef="#ctx0" brushRef="#br0">1094 1 14075,'-67'65'344,"0"2"-216,-3 6-104,5-7-24,-7 7 8,-6 10 8,3 10-16,-9 2 8,-4-7 0,12-6-8,5-12 0,4-6 16,9-1-168,2-4-280,1 0 16,11-2 96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06T12:16:37.737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2561 15243,'2'-11'416,"5"-14"-40,9-13-432,13-12 8,14-7 40,14-7 8,16-7 0,12-8 0,10-9-32,7-7-8,4-5-8,8-4 8,8-1 8,6-3 0,5-2 8,1-3-16,-1 0 0,-2 2 8,-3 5 16,-7 10-8,-10 11 8,-13 12-8,-16 12-32,-16 11-8,-15 10 8,-14 9-8,-13 9 16,-11 7 24,-8 8-24,-7 6 24,-5 6 24,-2 5 0,0 2 8,2 2 16,4 0-32,8-2 0,11-1-8,13-4-16,14-3 0,19-7 16,18-6 0,19-9 8,18-9 8,15-10-8,13-6 8,14-8 0,9-3 0,6-4 0,3 0 24,1 2-8,-3 4 8,-6 6-8,-11 7-48,-14 9-88,-18 8-88,-16 8-64,-17 10-16,-16 9 72,-15 9 64,-17 8 48,-17 8 64,-16 10 8,-17 10 8,-15 9 16,-11 6 0,-8 5 8,-4 2 8,-3-1-8,2-1 0,2-1 24,2-2-24,3 0 0,2 0 16,2 0-16,5 2 0,6-1 8,6-3-8,9-3 0,8-5 16,9-6-16,9-5 8,6-4 0,6-5-8,4-4 8,3-4 0,4-3-8,3-1 0,3-1 16,2-1-16,1 1 0,-2 1 0,-4 2 0,-6 4 0,-8 3 0,-9 6-16,-7 6 8,-7 6 8,-6 6-8,-3 2 8,-1 2 0,0 0 0,2-2 0,3-1 0,2-1-8,5-3 8,7-2 8,8-2-16,8-1 8,6-2 16,5-1-16,4-3-80,4-3-200,2-3-528,-1-4 464,-9-7-11803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06T12:16:38.543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49 2019 14059,'-8'3'760,"-7"-1"464,-1-2-952,7-2-296,8-3 0,15-5 16,12-5-24,14-9 0,15-8 8,16-11 0,17-12 16,14-11 0,12-12-16,8-11-24,9-7-24,8-6-24,8-7-48,7-4-8,3-6-16,3-4 8,1 1 40,-3 4 40,-5 7 40,-12 9 40,-14 9 0,-15 9 8,-15 9 0,-13 11-16,-12 9-16,-13 12 16,-13 10-16,-13 10 8,-13 9 16,-11 9-24,-11 8 8,-10 8 16,-8 9-8,-6 6 8,-2 3 24,0 0-16,5 0-8,6-2 16,10-3-16,12-2-8,15-3 8,15-5-16,13-4 0,11-7 16,11-8-24,12-7 16,12-7 8,14-4-8,12-2 8,8-3 24,4 1-16,-1-1 8,-4 2-8,-6 4-8,-8 6-32,-9 8-8,-12 10-24,-14 12 0,-18 9 16,-21 10-8,-18 8 8,-17 8 16,-15 8-8,-16 6 16,-14 7 16,-12 6 0,-8 9 16,-5 8 8,-4 7-8,-1 2 0,-1 1 8,3-4-16,5-4 8,6-4 8,11-2-16,12-2 0,13-3 8,12-2-8,12-6 0,12-6 8,11-7 0,12-6 0,9-6 8,9-5-16,4-5 8,2-1 8,2-1-16,-2 1 8,0 2 0,-2 3-8,-2 6 0,-5 5 0,-7 7-8,-9 4 0,-11 3 8,-11 3-8,-9 3 8,-4 4 0,-4 4 0,-2 6 0,-4 7-88,-6 5-360,-7 2-160,-5-2 248,1-18-12755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06T12:16:39.711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3601 5224 13499,'-5'-17'296,"-3"-25"-280,-4-22-16,-2-19 0,0-14 0,-2-9 24,-1-4-16,-1-3 0,-1-1 16,-1-4-16,-1-4 24,0-5 0,1-3-16,-2-2 0,-3-3 8,-5-2-24,-2-3 0,0-4 16,0 1-16,1 1 16,-2 3 8,-3 2-8,-5 2-8,-7 4 0,-6 6-8,-6 8 0,-6 9 0,-5 7-8,-8 8 0,-4 4 8,-7 7-8,-5 7 0,-4 5 8,-5 5-16,-2 7 24,0 4 40,3 4 16,7 3 32,7 2 64,8 1 16,10-3 8,9-4-32,8-6-72,10-8-64,8-7 0,11-5-24,9-5 0,9-2 8,8 1 0,8 1 0,6 3 16,5 2 0,2 2 0,1 5 0,-3 7-16,-5 8-16,-7 10-8,-8 10-32,-9 10-8,-9 11-8,-9 10 0,-7 11 16,-6 13 32,-7 10-8,-4 10 24,-5 6 8,-2 3 0,-1 2 16,3-2 8,5-2-24,7-4 8,10-6 0,9-3-16,9-4-8,9-1 8,7 0-8,6 0 16,3 1 8,2 1-8,2 2 0,0 2 0,-1 5 0,-2 7-8,-2 7-8,-5 6-8,-5 5 0,-4 6 0,-6 6-16,-4 8 0,-5 11 8,-4 12-8,-5 11 8,-5 10 16,-6 7-16,-3 4 8,-2 8 16,1 5-24,1 5 16,1 3 16,-1 2 0,2 4 0,1 2 0,1 2 0,1-1 0,-3 2 16,0 1-16,-1-1 0,3-1 8,5-3-8,6-1 0,8-2 8,5-2-16,5-4 8,2-5 8,2-3-8,1-3 0,3-1 16,1-5-8,2-6 16,3-7 24,3-6-200,1-4-176,1-5-144,1-6-208,5-10 376,-1-20-12163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06T12:16:40.490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2968 2168 12211,'3'2'424,"3"2"-288,0 1-64,-3-1 8,-5-1 56,-8-2 0,-6-3 16,-8-3-16,-6-4-48,-6-4-16,-6-4-40,-4-5-8,-3-4 16,-4-5-40,-2-7-16,-2-7-32,-1-10-32,-2-8 16,0-10 32,0-6 8,0-4 24,3-4 24,5-2 24,6-2 40,6-3 32,7-4-16,5-3-8,5-4-16,3 0-40,3 3-8,3 3 8,1 7-16,0 4 16,0 5 8,-3 7-16,-3 5 8,-3 8-16,-2 8-24,-7 9-24,-7 9-8,-10 10-16,-11 12-8,-9 14 8,-6 13-16,-7 14 8,-6 13 16,-5 11 8,-5 9 16,0 5 16,1 5 8,4 2 8,5 2 8,9 1-16,9 0 0,12 0-8,13 0-8,12-3-8,10-4 16,12-5-24,9-6 8,8-6 8,7-5-8,7-5 0,7-5 16,6-5-8,8-3 8,2-1 8,1 0-8,-3 2 0,-6 3 8,-4 6-16,-7 8-8,-7 11 8,-10 13-24,-10 11 0,-9 10 0,-10 7-16,-9 9 0,-10 8 24,-10 12-8,-7 9 16,-6 6 16,-4 2 0,-3 0 8,-1 0 16,2-2-16,3-3 8,5-6 8,7-9-24,9-11 16,11-9 0,11-10-16,9-6 0,8-7 0,7-7-40,6-6-56,10-8-56,10-7-96,11-6-120,10-7-112,9-6-857,7-7-1247,5-5 1488,-10-7-6226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06T12:16:41.341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2094 2901 13091,'4'6'352,"3"5"-168,4 3-112,1-1 16,3-3 96,-1-5 56,-1-7 40,-2-8-8,-2-10-104,-2-8-64,0-9-40,-1-11-56,2-8 0,2-12 8,1-12-8,2-12 8,-1-12-32,-2-9-104,-2-9-64,0-6-48,-1-8-8,0-7 48,-1-1 24,-1 0 16,-2 2 32,-1 3 56,-3 4 24,-3 5 40,-3 7 0,-3 9 0,-4 10 0,-6 10 8,-8 10-8,-6 7 8,-6 9 0,-4 7 0,-1 8 0,-3 8 0,-4 7-8,-3 7 0,-5 8 0,-4 7-16,-2 8 8,-3 8 8,-1 10-8,-1 8-8,-4 9 16,-3 9-16,-2 5 8,0 7 8,-1 3 0,0 4 0,2 3 0,2 2 0,3 3 0,5 1 8,6 2-16,7 2 8,9 3 8,9-1-16,9 0 8,8-3 0,5-4-8,5-5 0,5-4 8,3-6-24,6-4 8,3-4 16,3-3-24,1-2 8,1 0 16,3-2-24,2 0 8,3 1 8,1 2-8,0 2 8,-1 5 8,-3 4-8,-4 3 0,-5 4 8,-5 4-16,-7 4 8,-8 6 8,-7 6-16,-6 8 8,-6 12 8,-5 8-16,-6 8 8,-6 4 8,-3-1-16,-3-2 0,0 0 16,1 0-8,3-3 8,4-3 0,9-7 0,10-9 8,10-12 8,8-10-16,5-12 8,8-9 16,7-9-8,10-7 8,12-6 8,10-7-8,7-4 24,3-4 8,1-2-16,-1-1 8,-2 1-16,-1 3-24,-2 4 0,-4 6 16,-1 6-24,-3 10 0,-1 9 8,-1 8-24,-2 8-88,-4 6-144,-5 2-176,-4 1-1025,-1 0 913,-4-12-10418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06T12:16:43.306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1 147 7546,'27'-21'64,"1"2"1,0 0-1,2 2 1,38-16-1,-50 25-52,1 1-1,1 1 1,-1 1 0,1 1-1,-1 1 1,1 1-1,0 0 1,31 2-1,-44 0 4,-1 1-1,1 0 0,-1 1 0,0-1 0,1 1 1,-1 0-1,0 1 0,0-1 0,0 1 0,-1 1 1,1-1-1,-1 1 0,0 0 0,0 0 0,0 0 1,0 1-1,-1 0 0,1-1 0,-1 2 1,-1-1-1,1 0 0,-1 1 0,0 0 0,0 0 1,3 10-1,-1-3 40,-2 0 0,0 0 0,0 1 0,-1-1 0,-1 1 0,0-1 0,-1 1 0,0-1 0,-1 1 0,-1-1 0,-4 20 0,-25 62 329,23-74-260,0 0 0,1 1-1,1 0 1,1 0-1,1 1 1,1-1 0,0 32-1,4-47-54,0 0 1,0 0-1,1 0 0,0-1 0,0 1 1,0 0-1,1-1 0,0 0 0,0 1 0,1-1 1,-1 0-1,2-1 0,-1 1 0,0-1 0,1 0 1,0 0-1,0 0 0,1-1 0,-1 1 1,1-1-1,0-1 0,0 1 0,0-1 0,8 3 1,2 0 9,0 0 0,1-2 1,0 0-1,0 0 1,0-2-1,0 0 1,1-1-1,28-2 0,19-5-16,-1-3-1,92-25 0,122-51 11,-166 47-43,1 5-1,127-21 1,-219 51-24,-8 1-1,0-1-1,0 2 1,0-1-1,0 2 1,1 0-1,-1 0 1,0 2-1,0-1 0,21 6 1,-32-6-3,0 0-1,0 0 1,-1 1 0,1-1-1,0 0 1,0 1 0,-1-1 0,1 1-1,-1-1 1,1 1 0,-1 0 0,0-1-1,0 1 1,1 0 0,-1 0-1,-1 0 1,1 0 0,0 0 0,0 0-1,-1 0 1,1 1 0,-1-1 0,0 0-1,1 0 1,-1 4 0,0 6 0,-1 1-1,0-1 1,-4 17 0,3-15 1,-4 15 2,2 0 0,2 0 1,0 1-1,4 43 0,-1-65-3,0 0 0,0 0 0,1-1-1,0 1 1,0-1 0,1 0 0,0 0 0,1 0-1,-1 0 1,1 0 0,1 0 0,-1-1 0,1 0 0,0 0-1,0 0 1,1-1 0,0 0 0,0 0 0,0 0-1,0-1 1,1 0 0,9 5 0,7 0-3,1 0 0,1-2 1,-1 0-1,1-2 1,0-1-1,0 0 0,0-2 1,1-1-1,33-3 0,8-5-15,0-2 0,82-23 0,-93 17 10,0-3 1,-1-2-1,82-44 1,-57 19-853,114-85-1,-125 79 272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CFBA2F-CA88-406C-9083-0A14684DD4F6}" type="datetimeFigureOut">
              <a:rPr lang="de-AT" smtClean="0"/>
              <a:t>08.09.2025</a:t>
            </a:fld>
            <a:endParaRPr lang="de-AT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AT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71A74D-157B-43C0-8C93-925191DB0FC9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8126862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BA8C8A-6A87-F775-A161-3A3E63593F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85CFF702-59FA-1799-60F2-8615EEC895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95A600DF-CC95-577F-461E-012A1C7333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Mention </a:t>
            </a:r>
            <a:r>
              <a:rPr lang="de-DE" dirty="0" err="1"/>
              <a:t>assuming</a:t>
            </a:r>
            <a:r>
              <a:rPr lang="de-DE" dirty="0"/>
              <a:t> P </a:t>
            </a:r>
            <a:r>
              <a:rPr lang="de-DE" dirty="0" err="1"/>
              <a:t>neq</a:t>
            </a:r>
            <a:r>
              <a:rPr lang="de-DE" dirty="0"/>
              <a:t> NP</a:t>
            </a:r>
          </a:p>
          <a:p>
            <a:r>
              <a:rPr lang="de-DE" dirty="0"/>
              <a:t>Mention outside NP </a:t>
            </a:r>
            <a:r>
              <a:rPr lang="de-DE" dirty="0" err="1"/>
              <a:t>without</a:t>
            </a:r>
            <a:r>
              <a:rPr lang="de-DE" dirty="0"/>
              <a:t> </a:t>
            </a:r>
            <a:r>
              <a:rPr lang="de-DE" dirty="0" err="1"/>
              <a:t>fbh</a:t>
            </a:r>
            <a:endParaRPr lang="de-AT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F79DBEA-7920-D4F5-4E83-A8E0AE5E7D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17F7B3-C0F4-46D3-A733-6F418CB57536}" type="slidenum">
              <a:rPr kumimoji="0" lang="de-A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de-A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48738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71A74D-157B-43C0-8C93-925191DB0FC9}" type="slidenum">
              <a:rPr kumimoji="0" lang="de-A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de-A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95406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71A74D-157B-43C0-8C93-925191DB0FC9}" type="slidenum">
              <a:rPr lang="de-AT" smtClean="0"/>
              <a:t>3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5345681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71A74D-157B-43C0-8C93-925191DB0FC9}" type="slidenum">
              <a:rPr lang="de-AT" smtClean="0"/>
              <a:t>6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0731186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71A74D-157B-43C0-8C93-925191DB0FC9}" type="slidenum">
              <a:rPr lang="de-AT" smtClean="0"/>
              <a:t>9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5672712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71A74D-157B-43C0-8C93-925191DB0FC9}" type="slidenum">
              <a:rPr lang="de-AT" smtClean="0"/>
              <a:t>12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7999098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Mention </a:t>
            </a:r>
            <a:r>
              <a:rPr lang="de-DE" dirty="0" err="1"/>
              <a:t>assuming</a:t>
            </a:r>
            <a:r>
              <a:rPr lang="de-DE" dirty="0"/>
              <a:t> P </a:t>
            </a:r>
            <a:r>
              <a:rPr lang="de-DE" dirty="0" err="1"/>
              <a:t>neq</a:t>
            </a:r>
            <a:r>
              <a:rPr lang="de-DE" dirty="0"/>
              <a:t> NP</a:t>
            </a:r>
          </a:p>
          <a:p>
            <a:r>
              <a:rPr lang="de-DE" dirty="0"/>
              <a:t>Mention outside NP </a:t>
            </a:r>
            <a:r>
              <a:rPr lang="de-DE" dirty="0" err="1"/>
              <a:t>without</a:t>
            </a:r>
            <a:r>
              <a:rPr lang="de-DE" dirty="0"/>
              <a:t> </a:t>
            </a:r>
            <a:r>
              <a:rPr lang="de-DE" dirty="0" err="1"/>
              <a:t>fbh</a:t>
            </a: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17F7B3-C0F4-46D3-A733-6F418CB57536}" type="slidenum">
              <a:rPr kumimoji="0" lang="de-A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de-A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06498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Define</a:t>
            </a:r>
            <a:r>
              <a:rPr lang="de-DE" dirty="0"/>
              <a:t> </a:t>
            </a:r>
            <a:r>
              <a:rPr lang="de-DE" dirty="0" err="1"/>
              <a:t>reduct</a:t>
            </a: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17F7B3-C0F4-46D3-A733-6F418CB57536}" type="slidenum">
              <a:rPr kumimoji="0" lang="de-A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de-A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65309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81E091-9405-22D2-5C3F-86DDB51D65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7F679CE0-CEBB-4DDF-2791-3B7A140A54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D719F568-9543-64D3-659B-ED4D53BACA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2E6605A-4523-5AAC-A7C5-5CBC9F1829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71A74D-157B-43C0-8C93-925191DB0FC9}" type="slidenum">
              <a:rPr kumimoji="0" lang="de-A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de-A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31599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Zusammenfassen</a:t>
            </a:r>
          </a:p>
          <a:p>
            <a:endParaRPr lang="de-DE" dirty="0"/>
          </a:p>
          <a:p>
            <a:r>
              <a:rPr lang="de-DE" dirty="0" err="1"/>
              <a:t>Datalog</a:t>
            </a:r>
            <a:r>
              <a:rPr lang="de-DE" dirty="0"/>
              <a:t> Satz</a:t>
            </a:r>
          </a:p>
          <a:p>
            <a:endParaRPr lang="de-DE" dirty="0"/>
          </a:p>
          <a:p>
            <a:r>
              <a:rPr lang="de-DE" dirty="0"/>
              <a:t>CSP </a:t>
            </a:r>
            <a:r>
              <a:rPr lang="de-DE" dirty="0" err="1"/>
              <a:t>inj</a:t>
            </a:r>
            <a:r>
              <a:rPr lang="de-DE" dirty="0"/>
              <a:t> nur sagen</a:t>
            </a: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17F7B3-C0F4-46D3-A733-6F418CB57536}" type="slidenum">
              <a:rPr kumimoji="0" lang="de-A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de-A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76302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71888-B2B7-489F-964F-EA877B43D2B3}" type="datetimeFigureOut">
              <a:rPr lang="de-AT" smtClean="0"/>
              <a:t>08.09.2025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6B919-52C5-4F5E-BEF6-2A9BD9D2EE3A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2219027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71888-B2B7-489F-964F-EA877B43D2B3}" type="datetimeFigureOut">
              <a:rPr lang="de-AT" smtClean="0"/>
              <a:t>08.09.2025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6B919-52C5-4F5E-BEF6-2A9BD9D2EE3A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1933859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71888-B2B7-489F-964F-EA877B43D2B3}" type="datetimeFigureOut">
              <a:rPr lang="de-AT" smtClean="0"/>
              <a:t>08.09.2025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6B919-52C5-4F5E-BEF6-2A9BD9D2EE3A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0276039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71888-B2B7-489F-964F-EA877B43D2B3}" type="datetimeFigureOut">
              <a:rPr lang="de-AT" smtClean="0"/>
              <a:t>08.09.2025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6B919-52C5-4F5E-BEF6-2A9BD9D2EE3A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8021455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71888-B2B7-489F-964F-EA877B43D2B3}" type="datetimeFigureOut">
              <a:rPr lang="de-AT" smtClean="0"/>
              <a:t>08.09.2025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6B919-52C5-4F5E-BEF6-2A9BD9D2EE3A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3673261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71888-B2B7-489F-964F-EA877B43D2B3}" type="datetimeFigureOut">
              <a:rPr lang="de-AT" smtClean="0"/>
              <a:t>08.09.2025</a:t>
            </a:fld>
            <a:endParaRPr lang="de-A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6B919-52C5-4F5E-BEF6-2A9BD9D2EE3A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0282871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71888-B2B7-489F-964F-EA877B43D2B3}" type="datetimeFigureOut">
              <a:rPr lang="de-AT" smtClean="0"/>
              <a:t>08.09.2025</a:t>
            </a:fld>
            <a:endParaRPr lang="de-A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6B919-52C5-4F5E-BEF6-2A9BD9D2EE3A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2033724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71888-B2B7-489F-964F-EA877B43D2B3}" type="datetimeFigureOut">
              <a:rPr lang="de-AT" smtClean="0"/>
              <a:t>08.09.2025</a:t>
            </a:fld>
            <a:endParaRPr lang="de-A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6B919-52C5-4F5E-BEF6-2A9BD9D2EE3A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0097306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71888-B2B7-489F-964F-EA877B43D2B3}" type="datetimeFigureOut">
              <a:rPr lang="de-AT" smtClean="0"/>
              <a:t>08.09.2025</a:t>
            </a:fld>
            <a:endParaRPr lang="de-A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6B919-52C5-4F5E-BEF6-2A9BD9D2EE3A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9167557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71888-B2B7-489F-964F-EA877B43D2B3}" type="datetimeFigureOut">
              <a:rPr lang="de-AT" smtClean="0"/>
              <a:t>08.09.2025</a:t>
            </a:fld>
            <a:endParaRPr lang="de-A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6B919-52C5-4F5E-BEF6-2A9BD9D2EE3A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4823864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71888-B2B7-489F-964F-EA877B43D2B3}" type="datetimeFigureOut">
              <a:rPr lang="de-AT" smtClean="0"/>
              <a:t>08.09.2025</a:t>
            </a:fld>
            <a:endParaRPr lang="de-A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6B919-52C5-4F5E-BEF6-2A9BD9D2EE3A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824978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1E71888-B2B7-489F-964F-EA877B43D2B3}" type="datetimeFigureOut">
              <a:rPr lang="de-AT" smtClean="0"/>
              <a:t>08.09.2025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266B919-52C5-4F5E-BEF6-2A9BD9D2EE3A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137829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easychair.org/smart-program/MFCS2025/person431.html" TargetMode="External"/><Relationship Id="rId13" Type="http://schemas.openxmlformats.org/officeDocument/2006/relationships/image" Target="../media/image610.png"/><Relationship Id="rId3" Type="http://schemas.openxmlformats.org/officeDocument/2006/relationships/image" Target="../media/image6.png"/><Relationship Id="rId7" Type="http://schemas.openxmlformats.org/officeDocument/2006/relationships/image" Target="../media/image9.svg"/><Relationship Id="rId12" Type="http://schemas.openxmlformats.org/officeDocument/2006/relationships/image" Target="../media/image8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slide" Target="slide4.xml"/><Relationship Id="rId5" Type="http://schemas.microsoft.com/office/2007/relationships/hdphoto" Target="../media/hdphoto1.wdp"/><Relationship Id="rId10" Type="http://schemas.openxmlformats.org/officeDocument/2006/relationships/image" Target="../media/image711.png"/><Relationship Id="rId4" Type="http://schemas.openxmlformats.org/officeDocument/2006/relationships/image" Target="../media/image7.png"/><Relationship Id="rId9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147.xml"/><Relationship Id="rId13" Type="http://schemas.openxmlformats.org/officeDocument/2006/relationships/image" Target="../media/image91.png"/><Relationship Id="rId18" Type="http://schemas.openxmlformats.org/officeDocument/2006/relationships/image" Target="../media/image94.png"/><Relationship Id="rId3" Type="http://schemas.openxmlformats.org/officeDocument/2006/relationships/tags" Target="../tags/tag142.xml"/><Relationship Id="rId21" Type="http://schemas.openxmlformats.org/officeDocument/2006/relationships/image" Target="../media/image97.png"/><Relationship Id="rId7" Type="http://schemas.openxmlformats.org/officeDocument/2006/relationships/tags" Target="../tags/tag146.xml"/><Relationship Id="rId12" Type="http://schemas.openxmlformats.org/officeDocument/2006/relationships/image" Target="../media/image90.png"/><Relationship Id="rId17" Type="http://schemas.openxmlformats.org/officeDocument/2006/relationships/image" Target="../media/image93.png"/><Relationship Id="rId2" Type="http://schemas.openxmlformats.org/officeDocument/2006/relationships/tags" Target="../tags/tag141.xml"/><Relationship Id="rId16" Type="http://schemas.openxmlformats.org/officeDocument/2006/relationships/image" Target="../media/image92.png"/><Relationship Id="rId20" Type="http://schemas.openxmlformats.org/officeDocument/2006/relationships/image" Target="../media/image96.png"/><Relationship Id="rId1" Type="http://schemas.openxmlformats.org/officeDocument/2006/relationships/tags" Target="../tags/tag140.xml"/><Relationship Id="rId6" Type="http://schemas.openxmlformats.org/officeDocument/2006/relationships/tags" Target="../tags/tag145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144.xml"/><Relationship Id="rId15" Type="http://schemas.openxmlformats.org/officeDocument/2006/relationships/image" Target="../media/image17.png"/><Relationship Id="rId10" Type="http://schemas.openxmlformats.org/officeDocument/2006/relationships/tags" Target="../tags/tag149.xml"/><Relationship Id="rId19" Type="http://schemas.openxmlformats.org/officeDocument/2006/relationships/image" Target="../media/image95.png"/><Relationship Id="rId4" Type="http://schemas.openxmlformats.org/officeDocument/2006/relationships/tags" Target="../tags/tag143.xml"/><Relationship Id="rId9" Type="http://schemas.openxmlformats.org/officeDocument/2006/relationships/tags" Target="../tags/tag148.xml"/><Relationship Id="rId1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tags" Target="../tags/tag152.xml"/><Relationship Id="rId7" Type="http://schemas.openxmlformats.org/officeDocument/2006/relationships/image" Target="../media/image95.png"/><Relationship Id="rId2" Type="http://schemas.openxmlformats.org/officeDocument/2006/relationships/tags" Target="../tags/tag151.xml"/><Relationship Id="rId1" Type="http://schemas.openxmlformats.org/officeDocument/2006/relationships/tags" Target="../tags/tag150.xml"/><Relationship Id="rId6" Type="http://schemas.openxmlformats.org/officeDocument/2006/relationships/image" Target="../media/image94.png"/><Relationship Id="rId5" Type="http://schemas.openxmlformats.org/officeDocument/2006/relationships/image" Target="../media/image98.png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155.xml"/><Relationship Id="rId7" Type="http://schemas.openxmlformats.org/officeDocument/2006/relationships/image" Target="../media/image95.png"/><Relationship Id="rId2" Type="http://schemas.openxmlformats.org/officeDocument/2006/relationships/tags" Target="../tags/tag154.xml"/><Relationship Id="rId1" Type="http://schemas.openxmlformats.org/officeDocument/2006/relationships/tags" Target="../tags/tag153.xml"/><Relationship Id="rId6" Type="http://schemas.openxmlformats.org/officeDocument/2006/relationships/image" Target="../media/image94.png"/><Relationship Id="rId5" Type="http://schemas.openxmlformats.org/officeDocument/2006/relationships/image" Target="../media/image99.png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tags" Target="../tags/tag158.xml"/><Relationship Id="rId7" Type="http://schemas.openxmlformats.org/officeDocument/2006/relationships/image" Target="../media/image100.png"/><Relationship Id="rId2" Type="http://schemas.openxmlformats.org/officeDocument/2006/relationships/tags" Target="../tags/tag157.xml"/><Relationship Id="rId1" Type="http://schemas.openxmlformats.org/officeDocument/2006/relationships/tags" Target="../tags/tag156.xml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03.png"/><Relationship Id="rId4" Type="http://schemas.openxmlformats.org/officeDocument/2006/relationships/tags" Target="../tags/tag159.xml"/><Relationship Id="rId9" Type="http://schemas.openxmlformats.org/officeDocument/2006/relationships/image" Target="../media/image10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tags" Target="../tags/tag162.xml"/><Relationship Id="rId7" Type="http://schemas.openxmlformats.org/officeDocument/2006/relationships/image" Target="../media/image104.png"/><Relationship Id="rId2" Type="http://schemas.openxmlformats.org/officeDocument/2006/relationships/tags" Target="../tags/tag161.xml"/><Relationship Id="rId1" Type="http://schemas.openxmlformats.org/officeDocument/2006/relationships/tags" Target="../tags/tag160.xml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07.png"/><Relationship Id="rId4" Type="http://schemas.openxmlformats.org/officeDocument/2006/relationships/tags" Target="../tags/tag163.xml"/><Relationship Id="rId9" Type="http://schemas.openxmlformats.org/officeDocument/2006/relationships/image" Target="../media/image10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tags" Target="../tags/tag166.xml"/><Relationship Id="rId7" Type="http://schemas.openxmlformats.org/officeDocument/2006/relationships/notesSlide" Target="../notesSlides/notesSlide8.xml"/><Relationship Id="rId12" Type="http://schemas.openxmlformats.org/officeDocument/2006/relationships/image" Target="../media/image111.png"/><Relationship Id="rId2" Type="http://schemas.openxmlformats.org/officeDocument/2006/relationships/tags" Target="../tags/tag165.xml"/><Relationship Id="rId1" Type="http://schemas.openxmlformats.org/officeDocument/2006/relationships/tags" Target="../tags/tag164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46.png"/><Relationship Id="rId5" Type="http://schemas.openxmlformats.org/officeDocument/2006/relationships/tags" Target="../tags/tag168.xml"/><Relationship Id="rId10" Type="http://schemas.openxmlformats.org/officeDocument/2006/relationships/image" Target="../media/image110.png"/><Relationship Id="rId4" Type="http://schemas.openxmlformats.org/officeDocument/2006/relationships/tags" Target="../tags/tag167.xml"/><Relationship Id="rId9" Type="http://schemas.openxmlformats.org/officeDocument/2006/relationships/image" Target="../media/image10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176.xml"/><Relationship Id="rId13" Type="http://schemas.openxmlformats.org/officeDocument/2006/relationships/notesSlide" Target="../notesSlides/notesSlide9.xml"/><Relationship Id="rId18" Type="http://schemas.openxmlformats.org/officeDocument/2006/relationships/image" Target="../media/image116.png"/><Relationship Id="rId26" Type="http://schemas.openxmlformats.org/officeDocument/2006/relationships/image" Target="../media/image124.png"/><Relationship Id="rId3" Type="http://schemas.openxmlformats.org/officeDocument/2006/relationships/tags" Target="../tags/tag171.xml"/><Relationship Id="rId21" Type="http://schemas.openxmlformats.org/officeDocument/2006/relationships/image" Target="../media/image119.png"/><Relationship Id="rId7" Type="http://schemas.openxmlformats.org/officeDocument/2006/relationships/tags" Target="../tags/tag175.xml"/><Relationship Id="rId12" Type="http://schemas.openxmlformats.org/officeDocument/2006/relationships/slideLayout" Target="../slideLayouts/slideLayout7.xml"/><Relationship Id="rId17" Type="http://schemas.openxmlformats.org/officeDocument/2006/relationships/image" Target="../media/image115.png"/><Relationship Id="rId25" Type="http://schemas.openxmlformats.org/officeDocument/2006/relationships/image" Target="../media/image123.png"/><Relationship Id="rId2" Type="http://schemas.openxmlformats.org/officeDocument/2006/relationships/tags" Target="../tags/tag170.xml"/><Relationship Id="rId16" Type="http://schemas.openxmlformats.org/officeDocument/2006/relationships/image" Target="../media/image114.png"/><Relationship Id="rId20" Type="http://schemas.openxmlformats.org/officeDocument/2006/relationships/image" Target="../media/image118.png"/><Relationship Id="rId1" Type="http://schemas.openxmlformats.org/officeDocument/2006/relationships/tags" Target="../tags/tag169.xml"/><Relationship Id="rId6" Type="http://schemas.openxmlformats.org/officeDocument/2006/relationships/tags" Target="../tags/tag174.xml"/><Relationship Id="rId11" Type="http://schemas.openxmlformats.org/officeDocument/2006/relationships/tags" Target="../tags/tag179.xml"/><Relationship Id="rId24" Type="http://schemas.openxmlformats.org/officeDocument/2006/relationships/image" Target="../media/image122.png"/><Relationship Id="rId5" Type="http://schemas.openxmlformats.org/officeDocument/2006/relationships/tags" Target="../tags/tag173.xml"/><Relationship Id="rId15" Type="http://schemas.openxmlformats.org/officeDocument/2006/relationships/image" Target="../media/image113.png"/><Relationship Id="rId23" Type="http://schemas.openxmlformats.org/officeDocument/2006/relationships/image" Target="../media/image121.png"/><Relationship Id="rId10" Type="http://schemas.openxmlformats.org/officeDocument/2006/relationships/tags" Target="../tags/tag178.xml"/><Relationship Id="rId19" Type="http://schemas.openxmlformats.org/officeDocument/2006/relationships/image" Target="../media/image117.png"/><Relationship Id="rId4" Type="http://schemas.openxmlformats.org/officeDocument/2006/relationships/tags" Target="../tags/tag172.xml"/><Relationship Id="rId9" Type="http://schemas.openxmlformats.org/officeDocument/2006/relationships/tags" Target="../tags/tag177.xml"/><Relationship Id="rId14" Type="http://schemas.openxmlformats.org/officeDocument/2006/relationships/image" Target="../media/image112.png"/><Relationship Id="rId22" Type="http://schemas.openxmlformats.org/officeDocument/2006/relationships/image" Target="../media/image12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13" Type="http://schemas.openxmlformats.org/officeDocument/2006/relationships/image" Target="../media/image124.png"/><Relationship Id="rId3" Type="http://schemas.openxmlformats.org/officeDocument/2006/relationships/tags" Target="../tags/tag182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21.png"/><Relationship Id="rId2" Type="http://schemas.openxmlformats.org/officeDocument/2006/relationships/tags" Target="../tags/tag181.xml"/><Relationship Id="rId1" Type="http://schemas.openxmlformats.org/officeDocument/2006/relationships/tags" Target="../tags/tag180.xml"/><Relationship Id="rId6" Type="http://schemas.openxmlformats.org/officeDocument/2006/relationships/tags" Target="../tags/tag185.xml"/><Relationship Id="rId11" Type="http://schemas.openxmlformats.org/officeDocument/2006/relationships/image" Target="../media/image113.png"/><Relationship Id="rId5" Type="http://schemas.openxmlformats.org/officeDocument/2006/relationships/tags" Target="../tags/tag184.xml"/><Relationship Id="rId15" Type="http://schemas.openxmlformats.org/officeDocument/2006/relationships/image" Target="../media/image129.png"/><Relationship Id="rId10" Type="http://schemas.openxmlformats.org/officeDocument/2006/relationships/image" Target="../media/image127.png"/><Relationship Id="rId4" Type="http://schemas.openxmlformats.org/officeDocument/2006/relationships/tags" Target="../tags/tag183.xml"/><Relationship Id="rId9" Type="http://schemas.openxmlformats.org/officeDocument/2006/relationships/image" Target="../media/image126.png"/><Relationship Id="rId14" Type="http://schemas.openxmlformats.org/officeDocument/2006/relationships/image" Target="../media/image12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tags" Target="../tags/tag193.xml"/><Relationship Id="rId13" Type="http://schemas.openxmlformats.org/officeDocument/2006/relationships/image" Target="../media/image126.png"/><Relationship Id="rId18" Type="http://schemas.openxmlformats.org/officeDocument/2006/relationships/image" Target="../media/image46.png"/><Relationship Id="rId3" Type="http://schemas.openxmlformats.org/officeDocument/2006/relationships/tags" Target="../tags/tag188.xml"/><Relationship Id="rId7" Type="http://schemas.openxmlformats.org/officeDocument/2006/relationships/tags" Target="../tags/tag192.xml"/><Relationship Id="rId12" Type="http://schemas.openxmlformats.org/officeDocument/2006/relationships/image" Target="../media/image108.png"/><Relationship Id="rId17" Type="http://schemas.openxmlformats.org/officeDocument/2006/relationships/image" Target="../media/image110.png"/><Relationship Id="rId2" Type="http://schemas.openxmlformats.org/officeDocument/2006/relationships/tags" Target="../tags/tag187.xml"/><Relationship Id="rId16" Type="http://schemas.openxmlformats.org/officeDocument/2006/relationships/image" Target="../media/image129.png"/><Relationship Id="rId20" Type="http://schemas.openxmlformats.org/officeDocument/2006/relationships/image" Target="../media/image111.png"/><Relationship Id="rId1" Type="http://schemas.openxmlformats.org/officeDocument/2006/relationships/tags" Target="../tags/tag186.xml"/><Relationship Id="rId6" Type="http://schemas.openxmlformats.org/officeDocument/2006/relationships/tags" Target="../tags/tag191.xml"/><Relationship Id="rId11" Type="http://schemas.openxmlformats.org/officeDocument/2006/relationships/notesSlide" Target="../notesSlides/notesSlide10.xml"/><Relationship Id="rId5" Type="http://schemas.openxmlformats.org/officeDocument/2006/relationships/tags" Target="../tags/tag190.xml"/><Relationship Id="rId15" Type="http://schemas.openxmlformats.org/officeDocument/2006/relationships/image" Target="../media/image130.png"/><Relationship Id="rId10" Type="http://schemas.openxmlformats.org/officeDocument/2006/relationships/slideLayout" Target="../slideLayouts/slideLayout7.xml"/><Relationship Id="rId19" Type="http://schemas.openxmlformats.org/officeDocument/2006/relationships/image" Target="../media/image60.png"/><Relationship Id="rId4" Type="http://schemas.openxmlformats.org/officeDocument/2006/relationships/tags" Target="../tags/tag189.xml"/><Relationship Id="rId9" Type="http://schemas.openxmlformats.org/officeDocument/2006/relationships/tags" Target="../tags/tag194.xml"/><Relationship Id="rId14" Type="http://schemas.openxmlformats.org/officeDocument/2006/relationships/image" Target="../media/image1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5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132.png"/><Relationship Id="rId7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10" Type="http://schemas.openxmlformats.org/officeDocument/2006/relationships/image" Target="../media/image710.png"/><Relationship Id="rId4" Type="http://schemas.openxmlformats.org/officeDocument/2006/relationships/image" Target="../media/image133.svg"/><Relationship Id="rId9" Type="http://schemas.openxmlformats.org/officeDocument/2006/relationships/image" Target="../media/image134.png"/></Relationships>
</file>

<file path=ppt/slides/_rels/slide24.xml.rels><?xml version="1.0" encoding="UTF-8" standalone="yes"?>
<Relationships xmlns="http://schemas.openxmlformats.org/package/2006/relationships"><Relationship Id="rId26" Type="http://schemas.openxmlformats.org/officeDocument/2006/relationships/customXml" Target="../ink/ink13.xml"/><Relationship Id="rId21" Type="http://schemas.openxmlformats.org/officeDocument/2006/relationships/image" Target="../media/image860.png"/><Relationship Id="rId42" Type="http://schemas.openxmlformats.org/officeDocument/2006/relationships/customXml" Target="../ink/ink21.xml"/><Relationship Id="rId47" Type="http://schemas.openxmlformats.org/officeDocument/2006/relationships/image" Target="../media/image990.png"/><Relationship Id="rId63" Type="http://schemas.openxmlformats.org/officeDocument/2006/relationships/image" Target="../media/image1070.png"/><Relationship Id="rId68" Type="http://schemas.openxmlformats.org/officeDocument/2006/relationships/customXml" Target="../ink/ink34.xml"/><Relationship Id="rId2" Type="http://schemas.openxmlformats.org/officeDocument/2006/relationships/customXml" Target="../ink/ink1.xml"/><Relationship Id="rId16" Type="http://schemas.openxmlformats.org/officeDocument/2006/relationships/customXml" Target="../ink/ink8.xml"/><Relationship Id="rId29" Type="http://schemas.openxmlformats.org/officeDocument/2006/relationships/image" Target="../media/image900.png"/><Relationship Id="rId11" Type="http://schemas.openxmlformats.org/officeDocument/2006/relationships/image" Target="../media/image810.png"/><Relationship Id="rId24" Type="http://schemas.openxmlformats.org/officeDocument/2006/relationships/customXml" Target="../ink/ink12.xml"/><Relationship Id="rId32" Type="http://schemas.openxmlformats.org/officeDocument/2006/relationships/customXml" Target="../ink/ink16.xml"/><Relationship Id="rId37" Type="http://schemas.openxmlformats.org/officeDocument/2006/relationships/image" Target="../media/image940.png"/><Relationship Id="rId40" Type="http://schemas.openxmlformats.org/officeDocument/2006/relationships/customXml" Target="../ink/ink20.xml"/><Relationship Id="rId45" Type="http://schemas.openxmlformats.org/officeDocument/2006/relationships/image" Target="../media/image980.png"/><Relationship Id="rId53" Type="http://schemas.openxmlformats.org/officeDocument/2006/relationships/image" Target="../media/image1020.png"/><Relationship Id="rId58" Type="http://schemas.openxmlformats.org/officeDocument/2006/relationships/customXml" Target="../ink/ink29.xml"/><Relationship Id="rId66" Type="http://schemas.openxmlformats.org/officeDocument/2006/relationships/customXml" Target="../ink/ink33.xml"/><Relationship Id="rId5" Type="http://schemas.openxmlformats.org/officeDocument/2006/relationships/image" Target="../media/image780.png"/><Relationship Id="rId61" Type="http://schemas.openxmlformats.org/officeDocument/2006/relationships/image" Target="../media/image1060.png"/><Relationship Id="rId19" Type="http://schemas.openxmlformats.org/officeDocument/2006/relationships/image" Target="../media/image850.png"/><Relationship Id="rId14" Type="http://schemas.openxmlformats.org/officeDocument/2006/relationships/customXml" Target="../ink/ink7.xml"/><Relationship Id="rId22" Type="http://schemas.openxmlformats.org/officeDocument/2006/relationships/customXml" Target="../ink/ink11.xml"/><Relationship Id="rId27" Type="http://schemas.openxmlformats.org/officeDocument/2006/relationships/image" Target="../media/image890.png"/><Relationship Id="rId30" Type="http://schemas.openxmlformats.org/officeDocument/2006/relationships/customXml" Target="../ink/ink15.xml"/><Relationship Id="rId35" Type="http://schemas.openxmlformats.org/officeDocument/2006/relationships/image" Target="../media/image930.png"/><Relationship Id="rId43" Type="http://schemas.openxmlformats.org/officeDocument/2006/relationships/image" Target="../media/image970.png"/><Relationship Id="rId48" Type="http://schemas.openxmlformats.org/officeDocument/2006/relationships/customXml" Target="../ink/ink24.xml"/><Relationship Id="rId56" Type="http://schemas.openxmlformats.org/officeDocument/2006/relationships/customXml" Target="../ink/ink28.xml"/><Relationship Id="rId64" Type="http://schemas.openxmlformats.org/officeDocument/2006/relationships/customXml" Target="../ink/ink32.xml"/><Relationship Id="rId69" Type="http://schemas.openxmlformats.org/officeDocument/2006/relationships/image" Target="../media/image1100.png"/><Relationship Id="rId8" Type="http://schemas.openxmlformats.org/officeDocument/2006/relationships/customXml" Target="../ink/ink4.xml"/><Relationship Id="rId51" Type="http://schemas.openxmlformats.org/officeDocument/2006/relationships/image" Target="../media/image1010.png"/><Relationship Id="rId72" Type="http://schemas.openxmlformats.org/officeDocument/2006/relationships/customXml" Target="../ink/ink36.xml"/><Relationship Id="rId3" Type="http://schemas.openxmlformats.org/officeDocument/2006/relationships/image" Target="../media/image770.png"/><Relationship Id="rId12" Type="http://schemas.openxmlformats.org/officeDocument/2006/relationships/customXml" Target="../ink/ink6.xml"/><Relationship Id="rId17" Type="http://schemas.openxmlformats.org/officeDocument/2006/relationships/image" Target="../media/image840.png"/><Relationship Id="rId25" Type="http://schemas.openxmlformats.org/officeDocument/2006/relationships/image" Target="../media/image880.png"/><Relationship Id="rId33" Type="http://schemas.openxmlformats.org/officeDocument/2006/relationships/image" Target="../media/image920.png"/><Relationship Id="rId38" Type="http://schemas.openxmlformats.org/officeDocument/2006/relationships/customXml" Target="../ink/ink19.xml"/><Relationship Id="rId46" Type="http://schemas.openxmlformats.org/officeDocument/2006/relationships/customXml" Target="../ink/ink23.xml"/><Relationship Id="rId59" Type="http://schemas.openxmlformats.org/officeDocument/2006/relationships/image" Target="../media/image1050.png"/><Relationship Id="rId67" Type="http://schemas.openxmlformats.org/officeDocument/2006/relationships/image" Target="../media/image1090.png"/><Relationship Id="rId20" Type="http://schemas.openxmlformats.org/officeDocument/2006/relationships/customXml" Target="../ink/ink10.xml"/><Relationship Id="rId41" Type="http://schemas.openxmlformats.org/officeDocument/2006/relationships/image" Target="../media/image960.png"/><Relationship Id="rId54" Type="http://schemas.openxmlformats.org/officeDocument/2006/relationships/customXml" Target="../ink/ink27.xml"/><Relationship Id="rId62" Type="http://schemas.openxmlformats.org/officeDocument/2006/relationships/customXml" Target="../ink/ink31.xml"/><Relationship Id="rId70" Type="http://schemas.openxmlformats.org/officeDocument/2006/relationships/customXml" Target="../ink/ink35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.xml"/><Relationship Id="rId15" Type="http://schemas.openxmlformats.org/officeDocument/2006/relationships/image" Target="../media/image830.png"/><Relationship Id="rId23" Type="http://schemas.openxmlformats.org/officeDocument/2006/relationships/image" Target="../media/image870.png"/><Relationship Id="rId28" Type="http://schemas.openxmlformats.org/officeDocument/2006/relationships/customXml" Target="../ink/ink14.xml"/><Relationship Id="rId36" Type="http://schemas.openxmlformats.org/officeDocument/2006/relationships/customXml" Target="../ink/ink18.xml"/><Relationship Id="rId49" Type="http://schemas.openxmlformats.org/officeDocument/2006/relationships/image" Target="../media/image1000.png"/><Relationship Id="rId57" Type="http://schemas.openxmlformats.org/officeDocument/2006/relationships/image" Target="../media/image1040.png"/><Relationship Id="rId10" Type="http://schemas.openxmlformats.org/officeDocument/2006/relationships/customXml" Target="../ink/ink5.xml"/><Relationship Id="rId31" Type="http://schemas.openxmlformats.org/officeDocument/2006/relationships/image" Target="../media/image910.png"/><Relationship Id="rId44" Type="http://schemas.openxmlformats.org/officeDocument/2006/relationships/customXml" Target="../ink/ink22.xml"/><Relationship Id="rId52" Type="http://schemas.openxmlformats.org/officeDocument/2006/relationships/customXml" Target="../ink/ink26.xml"/><Relationship Id="rId60" Type="http://schemas.openxmlformats.org/officeDocument/2006/relationships/customXml" Target="../ink/ink30.xml"/><Relationship Id="rId65" Type="http://schemas.openxmlformats.org/officeDocument/2006/relationships/image" Target="../media/image1080.png"/><Relationship Id="rId73" Type="http://schemas.openxmlformats.org/officeDocument/2006/relationships/image" Target="../media/image1120.png"/><Relationship Id="rId4" Type="http://schemas.openxmlformats.org/officeDocument/2006/relationships/customXml" Target="../ink/ink2.xml"/><Relationship Id="rId9" Type="http://schemas.openxmlformats.org/officeDocument/2006/relationships/image" Target="../media/image800.png"/><Relationship Id="rId13" Type="http://schemas.openxmlformats.org/officeDocument/2006/relationships/image" Target="../media/image820.png"/><Relationship Id="rId18" Type="http://schemas.openxmlformats.org/officeDocument/2006/relationships/customXml" Target="../ink/ink9.xml"/><Relationship Id="rId39" Type="http://schemas.openxmlformats.org/officeDocument/2006/relationships/image" Target="../media/image950.png"/><Relationship Id="rId34" Type="http://schemas.openxmlformats.org/officeDocument/2006/relationships/customXml" Target="../ink/ink17.xml"/><Relationship Id="rId50" Type="http://schemas.openxmlformats.org/officeDocument/2006/relationships/customXml" Target="../ink/ink25.xml"/><Relationship Id="rId55" Type="http://schemas.openxmlformats.org/officeDocument/2006/relationships/image" Target="../media/image1030.png"/><Relationship Id="rId7" Type="http://schemas.openxmlformats.org/officeDocument/2006/relationships/image" Target="../media/image790.png"/><Relationship Id="rId71" Type="http://schemas.openxmlformats.org/officeDocument/2006/relationships/image" Target="../media/image111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32.png"/><Relationship Id="rId7" Type="http://schemas.openxmlformats.org/officeDocument/2006/relationships/image" Target="../media/image5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10" Type="http://schemas.openxmlformats.org/officeDocument/2006/relationships/image" Target="../media/image135.png"/><Relationship Id="rId4" Type="http://schemas.openxmlformats.org/officeDocument/2006/relationships/image" Target="../media/image133.svg"/><Relationship Id="rId9" Type="http://schemas.openxmlformats.org/officeDocument/2006/relationships/image" Target="../media/image9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133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13.png"/><Relationship Id="rId3" Type="http://schemas.openxmlformats.org/officeDocument/2006/relationships/tags" Target="../tags/tag198.xml"/><Relationship Id="rId7" Type="http://schemas.openxmlformats.org/officeDocument/2006/relationships/tags" Target="../tags/tag202.xml"/><Relationship Id="rId12" Type="http://schemas.openxmlformats.org/officeDocument/2006/relationships/image" Target="../media/image17.png"/><Relationship Id="rId2" Type="http://schemas.openxmlformats.org/officeDocument/2006/relationships/tags" Target="../tags/tag197.xml"/><Relationship Id="rId1" Type="http://schemas.openxmlformats.org/officeDocument/2006/relationships/tags" Target="../tags/tag196.xml"/><Relationship Id="rId6" Type="http://schemas.openxmlformats.org/officeDocument/2006/relationships/tags" Target="../tags/tag201.xml"/><Relationship Id="rId11" Type="http://schemas.openxmlformats.org/officeDocument/2006/relationships/image" Target="../media/image16.png"/><Relationship Id="rId5" Type="http://schemas.openxmlformats.org/officeDocument/2006/relationships/tags" Target="../tags/tag200.xml"/><Relationship Id="rId15" Type="http://schemas.openxmlformats.org/officeDocument/2006/relationships/image" Target="../media/image19.png"/><Relationship Id="rId10" Type="http://schemas.openxmlformats.org/officeDocument/2006/relationships/image" Target="../media/image137.png"/><Relationship Id="rId4" Type="http://schemas.openxmlformats.org/officeDocument/2006/relationships/tags" Target="../tags/tag199.xml"/><Relationship Id="rId9" Type="http://schemas.openxmlformats.org/officeDocument/2006/relationships/image" Target="../media/image136.png"/><Relationship Id="rId14" Type="http://schemas.openxmlformats.org/officeDocument/2006/relationships/image" Target="../media/image138.png"/></Relationships>
</file>

<file path=ppt/slides/_rels/slide28.xml.rels><?xml version="1.0" encoding="UTF-8" standalone="yes"?>
<Relationships xmlns="http://schemas.openxmlformats.org/package/2006/relationships"><Relationship Id="rId13" Type="http://schemas.openxmlformats.org/officeDocument/2006/relationships/tags" Target="../tags/tag215.xml"/><Relationship Id="rId18" Type="http://schemas.openxmlformats.org/officeDocument/2006/relationships/tags" Target="../tags/tag220.xml"/><Relationship Id="rId26" Type="http://schemas.openxmlformats.org/officeDocument/2006/relationships/image" Target="../media/image140.png"/><Relationship Id="rId39" Type="http://schemas.openxmlformats.org/officeDocument/2006/relationships/image" Target="../media/image142.png"/><Relationship Id="rId21" Type="http://schemas.openxmlformats.org/officeDocument/2006/relationships/tags" Target="../tags/tag223.xml"/><Relationship Id="rId34" Type="http://schemas.openxmlformats.org/officeDocument/2006/relationships/image" Target="../media/image43.png"/><Relationship Id="rId7" Type="http://schemas.openxmlformats.org/officeDocument/2006/relationships/tags" Target="../tags/tag209.xml"/><Relationship Id="rId2" Type="http://schemas.openxmlformats.org/officeDocument/2006/relationships/tags" Target="../tags/tag204.xml"/><Relationship Id="rId16" Type="http://schemas.openxmlformats.org/officeDocument/2006/relationships/tags" Target="../tags/tag218.xml"/><Relationship Id="rId20" Type="http://schemas.openxmlformats.org/officeDocument/2006/relationships/tags" Target="../tags/tag222.xml"/><Relationship Id="rId29" Type="http://schemas.openxmlformats.org/officeDocument/2006/relationships/image" Target="../media/image34.png"/><Relationship Id="rId41" Type="http://schemas.openxmlformats.org/officeDocument/2006/relationships/image" Target="../media/image61.png"/><Relationship Id="rId1" Type="http://schemas.openxmlformats.org/officeDocument/2006/relationships/tags" Target="../tags/tag203.xml"/><Relationship Id="rId6" Type="http://schemas.openxmlformats.org/officeDocument/2006/relationships/tags" Target="../tags/tag208.xml"/><Relationship Id="rId11" Type="http://schemas.openxmlformats.org/officeDocument/2006/relationships/tags" Target="../tags/tag213.xml"/><Relationship Id="rId24" Type="http://schemas.openxmlformats.org/officeDocument/2006/relationships/slideLayout" Target="../slideLayouts/slideLayout2.xml"/><Relationship Id="rId32" Type="http://schemas.openxmlformats.org/officeDocument/2006/relationships/image" Target="../media/image37.png"/><Relationship Id="rId37" Type="http://schemas.openxmlformats.org/officeDocument/2006/relationships/image" Target="../media/image47.png"/><Relationship Id="rId40" Type="http://schemas.openxmlformats.org/officeDocument/2006/relationships/image" Target="../media/image60.png"/><Relationship Id="rId5" Type="http://schemas.openxmlformats.org/officeDocument/2006/relationships/tags" Target="../tags/tag207.xml"/><Relationship Id="rId15" Type="http://schemas.openxmlformats.org/officeDocument/2006/relationships/tags" Target="../tags/tag217.xml"/><Relationship Id="rId23" Type="http://schemas.openxmlformats.org/officeDocument/2006/relationships/tags" Target="../tags/tag225.xml"/><Relationship Id="rId28" Type="http://schemas.openxmlformats.org/officeDocument/2006/relationships/image" Target="../media/image54.png"/><Relationship Id="rId36" Type="http://schemas.openxmlformats.org/officeDocument/2006/relationships/image" Target="../media/image58.png"/><Relationship Id="rId10" Type="http://schemas.openxmlformats.org/officeDocument/2006/relationships/tags" Target="../tags/tag212.xml"/><Relationship Id="rId19" Type="http://schemas.openxmlformats.org/officeDocument/2006/relationships/tags" Target="../tags/tag221.xml"/><Relationship Id="rId31" Type="http://schemas.openxmlformats.org/officeDocument/2006/relationships/image" Target="../media/image56.png"/><Relationship Id="rId4" Type="http://schemas.openxmlformats.org/officeDocument/2006/relationships/tags" Target="../tags/tag206.xml"/><Relationship Id="rId9" Type="http://schemas.openxmlformats.org/officeDocument/2006/relationships/tags" Target="../tags/tag211.xml"/><Relationship Id="rId14" Type="http://schemas.openxmlformats.org/officeDocument/2006/relationships/tags" Target="../tags/tag216.xml"/><Relationship Id="rId22" Type="http://schemas.openxmlformats.org/officeDocument/2006/relationships/tags" Target="../tags/tag224.xml"/><Relationship Id="rId27" Type="http://schemas.openxmlformats.org/officeDocument/2006/relationships/image" Target="../media/image141.png"/><Relationship Id="rId30" Type="http://schemas.openxmlformats.org/officeDocument/2006/relationships/image" Target="../media/image55.png"/><Relationship Id="rId35" Type="http://schemas.openxmlformats.org/officeDocument/2006/relationships/image" Target="../media/image46.png"/><Relationship Id="rId8" Type="http://schemas.openxmlformats.org/officeDocument/2006/relationships/tags" Target="../tags/tag210.xml"/><Relationship Id="rId3" Type="http://schemas.openxmlformats.org/officeDocument/2006/relationships/tags" Target="../tags/tag205.xml"/><Relationship Id="rId12" Type="http://schemas.openxmlformats.org/officeDocument/2006/relationships/tags" Target="../tags/tag214.xml"/><Relationship Id="rId17" Type="http://schemas.openxmlformats.org/officeDocument/2006/relationships/tags" Target="../tags/tag219.xml"/><Relationship Id="rId25" Type="http://schemas.openxmlformats.org/officeDocument/2006/relationships/image" Target="../media/image139.png"/><Relationship Id="rId33" Type="http://schemas.openxmlformats.org/officeDocument/2006/relationships/image" Target="../media/image38.png"/><Relationship Id="rId38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13" Type="http://schemas.openxmlformats.org/officeDocument/2006/relationships/tags" Target="../tags/tag238.xml"/><Relationship Id="rId18" Type="http://schemas.openxmlformats.org/officeDocument/2006/relationships/tags" Target="../tags/tag243.xml"/><Relationship Id="rId26" Type="http://schemas.openxmlformats.org/officeDocument/2006/relationships/tags" Target="../tags/tag251.xml"/><Relationship Id="rId39" Type="http://schemas.openxmlformats.org/officeDocument/2006/relationships/image" Target="../media/image37.png"/><Relationship Id="rId21" Type="http://schemas.openxmlformats.org/officeDocument/2006/relationships/tags" Target="../tags/tag246.xml"/><Relationship Id="rId34" Type="http://schemas.openxmlformats.org/officeDocument/2006/relationships/image" Target="../media/image143.png"/><Relationship Id="rId42" Type="http://schemas.openxmlformats.org/officeDocument/2006/relationships/image" Target="../media/image46.png"/><Relationship Id="rId47" Type="http://schemas.openxmlformats.org/officeDocument/2006/relationships/image" Target="../media/image44.png"/><Relationship Id="rId50" Type="http://schemas.openxmlformats.org/officeDocument/2006/relationships/image" Target="../media/image42.png"/><Relationship Id="rId55" Type="http://schemas.openxmlformats.org/officeDocument/2006/relationships/image" Target="../media/image61.png"/><Relationship Id="rId7" Type="http://schemas.openxmlformats.org/officeDocument/2006/relationships/tags" Target="../tags/tag232.xml"/><Relationship Id="rId2" Type="http://schemas.openxmlformats.org/officeDocument/2006/relationships/tags" Target="../tags/tag227.xml"/><Relationship Id="rId16" Type="http://schemas.openxmlformats.org/officeDocument/2006/relationships/tags" Target="../tags/tag241.xml"/><Relationship Id="rId29" Type="http://schemas.openxmlformats.org/officeDocument/2006/relationships/tags" Target="../tags/tag254.xml"/><Relationship Id="rId11" Type="http://schemas.openxmlformats.org/officeDocument/2006/relationships/tags" Target="../tags/tag236.xml"/><Relationship Id="rId24" Type="http://schemas.openxmlformats.org/officeDocument/2006/relationships/tags" Target="../tags/tag249.xml"/><Relationship Id="rId32" Type="http://schemas.openxmlformats.org/officeDocument/2006/relationships/slideLayout" Target="../slideLayouts/slideLayout2.xml"/><Relationship Id="rId37" Type="http://schemas.openxmlformats.org/officeDocument/2006/relationships/image" Target="../media/image55.png"/><Relationship Id="rId40" Type="http://schemas.openxmlformats.org/officeDocument/2006/relationships/image" Target="../media/image38.png"/><Relationship Id="rId45" Type="http://schemas.openxmlformats.org/officeDocument/2006/relationships/image" Target="../media/image75.png"/><Relationship Id="rId53" Type="http://schemas.openxmlformats.org/officeDocument/2006/relationships/image" Target="../media/image144.png"/><Relationship Id="rId5" Type="http://schemas.openxmlformats.org/officeDocument/2006/relationships/tags" Target="../tags/tag230.xml"/><Relationship Id="rId10" Type="http://schemas.openxmlformats.org/officeDocument/2006/relationships/tags" Target="../tags/tag235.xml"/><Relationship Id="rId19" Type="http://schemas.openxmlformats.org/officeDocument/2006/relationships/tags" Target="../tags/tag244.xml"/><Relationship Id="rId31" Type="http://schemas.openxmlformats.org/officeDocument/2006/relationships/tags" Target="../tags/tag256.xml"/><Relationship Id="rId44" Type="http://schemas.openxmlformats.org/officeDocument/2006/relationships/image" Target="../media/image47.png"/><Relationship Id="rId52" Type="http://schemas.openxmlformats.org/officeDocument/2006/relationships/image" Target="../media/image78.png"/><Relationship Id="rId4" Type="http://schemas.openxmlformats.org/officeDocument/2006/relationships/tags" Target="../tags/tag229.xml"/><Relationship Id="rId9" Type="http://schemas.openxmlformats.org/officeDocument/2006/relationships/tags" Target="../tags/tag234.xml"/><Relationship Id="rId14" Type="http://schemas.openxmlformats.org/officeDocument/2006/relationships/tags" Target="../tags/tag239.xml"/><Relationship Id="rId22" Type="http://schemas.openxmlformats.org/officeDocument/2006/relationships/tags" Target="../tags/tag247.xml"/><Relationship Id="rId27" Type="http://schemas.openxmlformats.org/officeDocument/2006/relationships/tags" Target="../tags/tag252.xml"/><Relationship Id="rId30" Type="http://schemas.openxmlformats.org/officeDocument/2006/relationships/tags" Target="../tags/tag255.xml"/><Relationship Id="rId35" Type="http://schemas.openxmlformats.org/officeDocument/2006/relationships/image" Target="../media/image54.png"/><Relationship Id="rId43" Type="http://schemas.openxmlformats.org/officeDocument/2006/relationships/image" Target="../media/image58.png"/><Relationship Id="rId48" Type="http://schemas.openxmlformats.org/officeDocument/2006/relationships/image" Target="../media/image76.png"/><Relationship Id="rId8" Type="http://schemas.openxmlformats.org/officeDocument/2006/relationships/tags" Target="../tags/tag233.xml"/><Relationship Id="rId51" Type="http://schemas.openxmlformats.org/officeDocument/2006/relationships/image" Target="../media/image77.png"/><Relationship Id="rId3" Type="http://schemas.openxmlformats.org/officeDocument/2006/relationships/tags" Target="../tags/tag228.xml"/><Relationship Id="rId12" Type="http://schemas.openxmlformats.org/officeDocument/2006/relationships/tags" Target="../tags/tag237.xml"/><Relationship Id="rId17" Type="http://schemas.openxmlformats.org/officeDocument/2006/relationships/tags" Target="../tags/tag242.xml"/><Relationship Id="rId25" Type="http://schemas.openxmlformats.org/officeDocument/2006/relationships/tags" Target="../tags/tag250.xml"/><Relationship Id="rId33" Type="http://schemas.openxmlformats.org/officeDocument/2006/relationships/image" Target="../media/image142.png"/><Relationship Id="rId38" Type="http://schemas.openxmlformats.org/officeDocument/2006/relationships/image" Target="../media/image56.png"/><Relationship Id="rId46" Type="http://schemas.openxmlformats.org/officeDocument/2006/relationships/image" Target="../media/image43.png"/><Relationship Id="rId20" Type="http://schemas.openxmlformats.org/officeDocument/2006/relationships/tags" Target="../tags/tag245.xml"/><Relationship Id="rId41" Type="http://schemas.openxmlformats.org/officeDocument/2006/relationships/image" Target="../media/image73.png"/><Relationship Id="rId54" Type="http://schemas.openxmlformats.org/officeDocument/2006/relationships/image" Target="../media/image60.png"/><Relationship Id="rId1" Type="http://schemas.openxmlformats.org/officeDocument/2006/relationships/tags" Target="../tags/tag226.xml"/><Relationship Id="rId6" Type="http://schemas.openxmlformats.org/officeDocument/2006/relationships/tags" Target="../tags/tag231.xml"/><Relationship Id="rId15" Type="http://schemas.openxmlformats.org/officeDocument/2006/relationships/tags" Target="../tags/tag240.xml"/><Relationship Id="rId23" Type="http://schemas.openxmlformats.org/officeDocument/2006/relationships/tags" Target="../tags/tag248.xml"/><Relationship Id="rId28" Type="http://schemas.openxmlformats.org/officeDocument/2006/relationships/tags" Target="../tags/tag253.xml"/><Relationship Id="rId36" Type="http://schemas.openxmlformats.org/officeDocument/2006/relationships/image" Target="../media/image34.png"/><Relationship Id="rId49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easychair.org/smart-program/MFCS2025/person431.html" TargetMode="External"/><Relationship Id="rId13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9.svg"/><Relationship Id="rId12" Type="http://schemas.openxmlformats.org/officeDocument/2006/relationships/image" Target="../media/image711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slide" Target="slide4.xml"/><Relationship Id="rId5" Type="http://schemas.microsoft.com/office/2007/relationships/hdphoto" Target="../media/hdphoto1.wdp"/><Relationship Id="rId15" Type="http://schemas.openxmlformats.org/officeDocument/2006/relationships/image" Target="../media/image1111.png"/><Relationship Id="rId4" Type="http://schemas.openxmlformats.org/officeDocument/2006/relationships/image" Target="../media/image7.png"/><Relationship Id="rId9" Type="http://schemas.openxmlformats.org/officeDocument/2006/relationships/image" Target="../media/image10.png"/><Relationship Id="rId14" Type="http://schemas.openxmlformats.org/officeDocument/2006/relationships/slide" Target="slide13.xml"/></Relationships>
</file>

<file path=ppt/slides/_rels/slide30.xml.rels><?xml version="1.0" encoding="UTF-8" standalone="yes"?>
<Relationships xmlns="http://schemas.openxmlformats.org/package/2006/relationships"><Relationship Id="rId13" Type="http://schemas.openxmlformats.org/officeDocument/2006/relationships/tags" Target="../tags/tag269.xml"/><Relationship Id="rId18" Type="http://schemas.openxmlformats.org/officeDocument/2006/relationships/tags" Target="../tags/tag274.xml"/><Relationship Id="rId26" Type="http://schemas.openxmlformats.org/officeDocument/2006/relationships/tags" Target="../tags/tag282.xml"/><Relationship Id="rId39" Type="http://schemas.openxmlformats.org/officeDocument/2006/relationships/image" Target="../media/image34.png"/><Relationship Id="rId21" Type="http://schemas.openxmlformats.org/officeDocument/2006/relationships/tags" Target="../tags/tag277.xml"/><Relationship Id="rId34" Type="http://schemas.openxmlformats.org/officeDocument/2006/relationships/tags" Target="../tags/tag290.xml"/><Relationship Id="rId42" Type="http://schemas.openxmlformats.org/officeDocument/2006/relationships/image" Target="../media/image37.png"/><Relationship Id="rId47" Type="http://schemas.openxmlformats.org/officeDocument/2006/relationships/image" Target="../media/image47.png"/><Relationship Id="rId50" Type="http://schemas.openxmlformats.org/officeDocument/2006/relationships/image" Target="../media/image44.png"/><Relationship Id="rId55" Type="http://schemas.openxmlformats.org/officeDocument/2006/relationships/image" Target="../media/image146.png"/><Relationship Id="rId63" Type="http://schemas.openxmlformats.org/officeDocument/2006/relationships/image" Target="../media/image59.png"/><Relationship Id="rId7" Type="http://schemas.openxmlformats.org/officeDocument/2006/relationships/tags" Target="../tags/tag263.xml"/><Relationship Id="rId2" Type="http://schemas.openxmlformats.org/officeDocument/2006/relationships/tags" Target="../tags/tag258.xml"/><Relationship Id="rId16" Type="http://schemas.openxmlformats.org/officeDocument/2006/relationships/tags" Target="../tags/tag272.xml"/><Relationship Id="rId29" Type="http://schemas.openxmlformats.org/officeDocument/2006/relationships/tags" Target="../tags/tag285.xml"/><Relationship Id="rId11" Type="http://schemas.openxmlformats.org/officeDocument/2006/relationships/tags" Target="../tags/tag267.xml"/><Relationship Id="rId24" Type="http://schemas.openxmlformats.org/officeDocument/2006/relationships/tags" Target="../tags/tag280.xml"/><Relationship Id="rId32" Type="http://schemas.openxmlformats.org/officeDocument/2006/relationships/tags" Target="../tags/tag288.xml"/><Relationship Id="rId37" Type="http://schemas.openxmlformats.org/officeDocument/2006/relationships/image" Target="../media/image70.png"/><Relationship Id="rId40" Type="http://schemas.openxmlformats.org/officeDocument/2006/relationships/image" Target="../media/image55.png"/><Relationship Id="rId45" Type="http://schemas.openxmlformats.org/officeDocument/2006/relationships/image" Target="../media/image46.png"/><Relationship Id="rId53" Type="http://schemas.openxmlformats.org/officeDocument/2006/relationships/image" Target="../media/image42.png"/><Relationship Id="rId58" Type="http://schemas.openxmlformats.org/officeDocument/2006/relationships/image" Target="../media/image147.png"/><Relationship Id="rId5" Type="http://schemas.openxmlformats.org/officeDocument/2006/relationships/tags" Target="../tags/tag261.xml"/><Relationship Id="rId61" Type="http://schemas.openxmlformats.org/officeDocument/2006/relationships/image" Target="../media/image60.png"/><Relationship Id="rId19" Type="http://schemas.openxmlformats.org/officeDocument/2006/relationships/tags" Target="../tags/tag275.xml"/><Relationship Id="rId14" Type="http://schemas.openxmlformats.org/officeDocument/2006/relationships/tags" Target="../tags/tag270.xml"/><Relationship Id="rId22" Type="http://schemas.openxmlformats.org/officeDocument/2006/relationships/tags" Target="../tags/tag278.xml"/><Relationship Id="rId27" Type="http://schemas.openxmlformats.org/officeDocument/2006/relationships/tags" Target="../tags/tag283.xml"/><Relationship Id="rId30" Type="http://schemas.openxmlformats.org/officeDocument/2006/relationships/tags" Target="../tags/tag286.xml"/><Relationship Id="rId35" Type="http://schemas.openxmlformats.org/officeDocument/2006/relationships/tags" Target="../tags/tag291.xml"/><Relationship Id="rId43" Type="http://schemas.openxmlformats.org/officeDocument/2006/relationships/image" Target="../media/image38.png"/><Relationship Id="rId48" Type="http://schemas.openxmlformats.org/officeDocument/2006/relationships/image" Target="../media/image75.png"/><Relationship Id="rId56" Type="http://schemas.openxmlformats.org/officeDocument/2006/relationships/image" Target="../media/image77.png"/><Relationship Id="rId8" Type="http://schemas.openxmlformats.org/officeDocument/2006/relationships/tags" Target="../tags/tag264.xml"/><Relationship Id="rId51" Type="http://schemas.openxmlformats.org/officeDocument/2006/relationships/image" Target="../media/image76.png"/><Relationship Id="rId3" Type="http://schemas.openxmlformats.org/officeDocument/2006/relationships/tags" Target="../tags/tag259.xml"/><Relationship Id="rId12" Type="http://schemas.openxmlformats.org/officeDocument/2006/relationships/tags" Target="../tags/tag268.xml"/><Relationship Id="rId17" Type="http://schemas.openxmlformats.org/officeDocument/2006/relationships/tags" Target="../tags/tag273.xml"/><Relationship Id="rId25" Type="http://schemas.openxmlformats.org/officeDocument/2006/relationships/tags" Target="../tags/tag281.xml"/><Relationship Id="rId33" Type="http://schemas.openxmlformats.org/officeDocument/2006/relationships/tags" Target="../tags/tag289.xml"/><Relationship Id="rId38" Type="http://schemas.openxmlformats.org/officeDocument/2006/relationships/image" Target="../media/image54.png"/><Relationship Id="rId46" Type="http://schemas.openxmlformats.org/officeDocument/2006/relationships/image" Target="../media/image58.png"/><Relationship Id="rId59" Type="http://schemas.openxmlformats.org/officeDocument/2006/relationships/image" Target="../media/image148.png"/><Relationship Id="rId20" Type="http://schemas.openxmlformats.org/officeDocument/2006/relationships/tags" Target="../tags/tag276.xml"/><Relationship Id="rId41" Type="http://schemas.openxmlformats.org/officeDocument/2006/relationships/image" Target="../media/image56.png"/><Relationship Id="rId54" Type="http://schemas.openxmlformats.org/officeDocument/2006/relationships/image" Target="../media/image145.png"/><Relationship Id="rId62" Type="http://schemas.openxmlformats.org/officeDocument/2006/relationships/image" Target="../media/image61.png"/><Relationship Id="rId1" Type="http://schemas.openxmlformats.org/officeDocument/2006/relationships/tags" Target="../tags/tag257.xml"/><Relationship Id="rId6" Type="http://schemas.openxmlformats.org/officeDocument/2006/relationships/tags" Target="../tags/tag262.xml"/><Relationship Id="rId15" Type="http://schemas.openxmlformats.org/officeDocument/2006/relationships/tags" Target="../tags/tag271.xml"/><Relationship Id="rId23" Type="http://schemas.openxmlformats.org/officeDocument/2006/relationships/tags" Target="../tags/tag279.xml"/><Relationship Id="rId28" Type="http://schemas.openxmlformats.org/officeDocument/2006/relationships/tags" Target="../tags/tag284.xml"/><Relationship Id="rId36" Type="http://schemas.openxmlformats.org/officeDocument/2006/relationships/slideLayout" Target="../slideLayouts/slideLayout2.xml"/><Relationship Id="rId49" Type="http://schemas.openxmlformats.org/officeDocument/2006/relationships/image" Target="../media/image43.png"/><Relationship Id="rId57" Type="http://schemas.openxmlformats.org/officeDocument/2006/relationships/image" Target="../media/image78.png"/><Relationship Id="rId10" Type="http://schemas.openxmlformats.org/officeDocument/2006/relationships/tags" Target="../tags/tag266.xml"/><Relationship Id="rId31" Type="http://schemas.openxmlformats.org/officeDocument/2006/relationships/tags" Target="../tags/tag287.xml"/><Relationship Id="rId44" Type="http://schemas.openxmlformats.org/officeDocument/2006/relationships/image" Target="../media/image73.png"/><Relationship Id="rId52" Type="http://schemas.openxmlformats.org/officeDocument/2006/relationships/image" Target="../media/image40.png"/><Relationship Id="rId60" Type="http://schemas.openxmlformats.org/officeDocument/2006/relationships/image" Target="../media/image144.png"/><Relationship Id="rId4" Type="http://schemas.openxmlformats.org/officeDocument/2006/relationships/tags" Target="../tags/tag260.xml"/><Relationship Id="rId9" Type="http://schemas.openxmlformats.org/officeDocument/2006/relationships/tags" Target="../tags/tag265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24.svg"/><Relationship Id="rId3" Type="http://schemas.openxmlformats.org/officeDocument/2006/relationships/tags" Target="../tags/tag294.xml"/><Relationship Id="rId7" Type="http://schemas.openxmlformats.org/officeDocument/2006/relationships/tags" Target="../tags/tag298.xml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" Type="http://schemas.openxmlformats.org/officeDocument/2006/relationships/tags" Target="../tags/tag293.xml"/><Relationship Id="rId16" Type="http://schemas.openxmlformats.org/officeDocument/2006/relationships/image" Target="../media/image29.png"/><Relationship Id="rId1" Type="http://schemas.openxmlformats.org/officeDocument/2006/relationships/tags" Target="../tags/tag292.xml"/><Relationship Id="rId6" Type="http://schemas.openxmlformats.org/officeDocument/2006/relationships/tags" Target="../tags/tag297.xml"/><Relationship Id="rId11" Type="http://schemas.openxmlformats.org/officeDocument/2006/relationships/image" Target="../media/image22.png"/><Relationship Id="rId5" Type="http://schemas.openxmlformats.org/officeDocument/2006/relationships/tags" Target="../tags/tag296.xml"/><Relationship Id="rId15" Type="http://schemas.openxmlformats.org/officeDocument/2006/relationships/image" Target="../media/image150.png"/><Relationship Id="rId10" Type="http://schemas.openxmlformats.org/officeDocument/2006/relationships/image" Target="../media/image149.png"/><Relationship Id="rId4" Type="http://schemas.openxmlformats.org/officeDocument/2006/relationships/tags" Target="../tags/tag295.xml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32.xml.rels><?xml version="1.0" encoding="UTF-8" standalone="yes"?>
<Relationships xmlns="http://schemas.openxmlformats.org/package/2006/relationships"><Relationship Id="rId13" Type="http://schemas.openxmlformats.org/officeDocument/2006/relationships/tags" Target="../tags/tag311.xml"/><Relationship Id="rId18" Type="http://schemas.openxmlformats.org/officeDocument/2006/relationships/tags" Target="../tags/tag316.xml"/><Relationship Id="rId26" Type="http://schemas.openxmlformats.org/officeDocument/2006/relationships/tags" Target="../tags/tag324.xml"/><Relationship Id="rId39" Type="http://schemas.openxmlformats.org/officeDocument/2006/relationships/tags" Target="../tags/tag337.xml"/><Relationship Id="rId21" Type="http://schemas.openxmlformats.org/officeDocument/2006/relationships/tags" Target="../tags/tag319.xml"/><Relationship Id="rId34" Type="http://schemas.openxmlformats.org/officeDocument/2006/relationships/tags" Target="../tags/tag332.xml"/><Relationship Id="rId42" Type="http://schemas.openxmlformats.org/officeDocument/2006/relationships/slideLayout" Target="../slideLayouts/slideLayout2.xml"/><Relationship Id="rId47" Type="http://schemas.openxmlformats.org/officeDocument/2006/relationships/image" Target="../media/image34.png"/><Relationship Id="rId50" Type="http://schemas.openxmlformats.org/officeDocument/2006/relationships/image" Target="../media/image37.png"/><Relationship Id="rId55" Type="http://schemas.openxmlformats.org/officeDocument/2006/relationships/image" Target="../media/image43.png"/><Relationship Id="rId7" Type="http://schemas.openxmlformats.org/officeDocument/2006/relationships/tags" Target="../tags/tag305.xml"/><Relationship Id="rId2" Type="http://schemas.openxmlformats.org/officeDocument/2006/relationships/tags" Target="../tags/tag300.xml"/><Relationship Id="rId16" Type="http://schemas.openxmlformats.org/officeDocument/2006/relationships/tags" Target="../tags/tag314.xml"/><Relationship Id="rId29" Type="http://schemas.openxmlformats.org/officeDocument/2006/relationships/tags" Target="../tags/tag327.xml"/><Relationship Id="rId11" Type="http://schemas.openxmlformats.org/officeDocument/2006/relationships/tags" Target="../tags/tag309.xml"/><Relationship Id="rId24" Type="http://schemas.openxmlformats.org/officeDocument/2006/relationships/tags" Target="../tags/tag322.xml"/><Relationship Id="rId32" Type="http://schemas.openxmlformats.org/officeDocument/2006/relationships/tags" Target="../tags/tag330.xml"/><Relationship Id="rId37" Type="http://schemas.openxmlformats.org/officeDocument/2006/relationships/tags" Target="../tags/tag335.xml"/><Relationship Id="rId40" Type="http://schemas.openxmlformats.org/officeDocument/2006/relationships/tags" Target="../tags/tag338.xml"/><Relationship Id="rId45" Type="http://schemas.openxmlformats.org/officeDocument/2006/relationships/image" Target="../media/image152.png"/><Relationship Id="rId53" Type="http://schemas.openxmlformats.org/officeDocument/2006/relationships/image" Target="../media/image40.png"/><Relationship Id="rId58" Type="http://schemas.openxmlformats.org/officeDocument/2006/relationships/image" Target="../media/image46.png"/><Relationship Id="rId5" Type="http://schemas.openxmlformats.org/officeDocument/2006/relationships/tags" Target="../tags/tag303.xml"/><Relationship Id="rId19" Type="http://schemas.openxmlformats.org/officeDocument/2006/relationships/tags" Target="../tags/tag317.xml"/><Relationship Id="rId4" Type="http://schemas.openxmlformats.org/officeDocument/2006/relationships/tags" Target="../tags/tag302.xml"/><Relationship Id="rId9" Type="http://schemas.openxmlformats.org/officeDocument/2006/relationships/tags" Target="../tags/tag307.xml"/><Relationship Id="rId14" Type="http://schemas.openxmlformats.org/officeDocument/2006/relationships/tags" Target="../tags/tag312.xml"/><Relationship Id="rId22" Type="http://schemas.openxmlformats.org/officeDocument/2006/relationships/tags" Target="../tags/tag320.xml"/><Relationship Id="rId27" Type="http://schemas.openxmlformats.org/officeDocument/2006/relationships/tags" Target="../tags/tag325.xml"/><Relationship Id="rId30" Type="http://schemas.openxmlformats.org/officeDocument/2006/relationships/tags" Target="../tags/tag328.xml"/><Relationship Id="rId35" Type="http://schemas.openxmlformats.org/officeDocument/2006/relationships/tags" Target="../tags/tag333.xml"/><Relationship Id="rId43" Type="http://schemas.openxmlformats.org/officeDocument/2006/relationships/image" Target="../media/image31.png"/><Relationship Id="rId48" Type="http://schemas.openxmlformats.org/officeDocument/2006/relationships/image" Target="../media/image35.png"/><Relationship Id="rId56" Type="http://schemas.openxmlformats.org/officeDocument/2006/relationships/image" Target="../media/image44.png"/><Relationship Id="rId8" Type="http://schemas.openxmlformats.org/officeDocument/2006/relationships/tags" Target="../tags/tag306.xml"/><Relationship Id="rId51" Type="http://schemas.openxmlformats.org/officeDocument/2006/relationships/image" Target="../media/image38.png"/><Relationship Id="rId3" Type="http://schemas.openxmlformats.org/officeDocument/2006/relationships/tags" Target="../tags/tag301.xml"/><Relationship Id="rId12" Type="http://schemas.openxmlformats.org/officeDocument/2006/relationships/tags" Target="../tags/tag310.xml"/><Relationship Id="rId17" Type="http://schemas.openxmlformats.org/officeDocument/2006/relationships/tags" Target="../tags/tag315.xml"/><Relationship Id="rId25" Type="http://schemas.openxmlformats.org/officeDocument/2006/relationships/tags" Target="../tags/tag323.xml"/><Relationship Id="rId33" Type="http://schemas.openxmlformats.org/officeDocument/2006/relationships/tags" Target="../tags/tag331.xml"/><Relationship Id="rId38" Type="http://schemas.openxmlformats.org/officeDocument/2006/relationships/tags" Target="../tags/tag336.xml"/><Relationship Id="rId46" Type="http://schemas.openxmlformats.org/officeDocument/2006/relationships/image" Target="../media/image33.png"/><Relationship Id="rId59" Type="http://schemas.openxmlformats.org/officeDocument/2006/relationships/image" Target="../media/image154.png"/><Relationship Id="rId20" Type="http://schemas.openxmlformats.org/officeDocument/2006/relationships/tags" Target="../tags/tag318.xml"/><Relationship Id="rId41" Type="http://schemas.openxmlformats.org/officeDocument/2006/relationships/tags" Target="../tags/tag339.xml"/><Relationship Id="rId54" Type="http://schemas.openxmlformats.org/officeDocument/2006/relationships/image" Target="../media/image42.png"/><Relationship Id="rId1" Type="http://schemas.openxmlformats.org/officeDocument/2006/relationships/tags" Target="../tags/tag299.xml"/><Relationship Id="rId6" Type="http://schemas.openxmlformats.org/officeDocument/2006/relationships/tags" Target="../tags/tag304.xml"/><Relationship Id="rId15" Type="http://schemas.openxmlformats.org/officeDocument/2006/relationships/tags" Target="../tags/tag313.xml"/><Relationship Id="rId23" Type="http://schemas.openxmlformats.org/officeDocument/2006/relationships/tags" Target="../tags/tag321.xml"/><Relationship Id="rId28" Type="http://schemas.openxmlformats.org/officeDocument/2006/relationships/tags" Target="../tags/tag326.xml"/><Relationship Id="rId36" Type="http://schemas.openxmlformats.org/officeDocument/2006/relationships/tags" Target="../tags/tag334.xml"/><Relationship Id="rId49" Type="http://schemas.openxmlformats.org/officeDocument/2006/relationships/image" Target="../media/image153.png"/><Relationship Id="rId57" Type="http://schemas.openxmlformats.org/officeDocument/2006/relationships/image" Target="../media/image45.png"/><Relationship Id="rId10" Type="http://schemas.openxmlformats.org/officeDocument/2006/relationships/tags" Target="../tags/tag308.xml"/><Relationship Id="rId31" Type="http://schemas.openxmlformats.org/officeDocument/2006/relationships/tags" Target="../tags/tag329.xml"/><Relationship Id="rId44" Type="http://schemas.openxmlformats.org/officeDocument/2006/relationships/image" Target="../media/image151.png"/><Relationship Id="rId52" Type="http://schemas.openxmlformats.org/officeDocument/2006/relationships/image" Target="../media/image39.png"/><Relationship Id="rId60" Type="http://schemas.openxmlformats.org/officeDocument/2006/relationships/image" Target="../media/image155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tags" Target="../tags/tag16.xml"/><Relationship Id="rId18" Type="http://schemas.openxmlformats.org/officeDocument/2006/relationships/image" Target="../media/image12.png"/><Relationship Id="rId26" Type="http://schemas.openxmlformats.org/officeDocument/2006/relationships/image" Target="../media/image20.png"/><Relationship Id="rId3" Type="http://schemas.openxmlformats.org/officeDocument/2006/relationships/tags" Target="../tags/tag6.xml"/><Relationship Id="rId21" Type="http://schemas.openxmlformats.org/officeDocument/2006/relationships/image" Target="../media/image15.png"/><Relationship Id="rId34" Type="http://schemas.openxmlformats.org/officeDocument/2006/relationships/image" Target="../media/image28.png"/><Relationship Id="rId7" Type="http://schemas.openxmlformats.org/officeDocument/2006/relationships/tags" Target="../tags/tag10.xml"/><Relationship Id="rId12" Type="http://schemas.openxmlformats.org/officeDocument/2006/relationships/tags" Target="../tags/tag15.xml"/><Relationship Id="rId17" Type="http://schemas.openxmlformats.org/officeDocument/2006/relationships/slideLayout" Target="../slideLayouts/slideLayout2.xml"/><Relationship Id="rId25" Type="http://schemas.openxmlformats.org/officeDocument/2006/relationships/image" Target="../media/image19.png"/><Relationship Id="rId33" Type="http://schemas.openxmlformats.org/officeDocument/2006/relationships/image" Target="../media/image27.png"/><Relationship Id="rId2" Type="http://schemas.openxmlformats.org/officeDocument/2006/relationships/tags" Target="../tags/tag5.xml"/><Relationship Id="rId16" Type="http://schemas.openxmlformats.org/officeDocument/2006/relationships/tags" Target="../tags/tag19.xml"/><Relationship Id="rId20" Type="http://schemas.openxmlformats.org/officeDocument/2006/relationships/image" Target="../media/image14.png"/><Relationship Id="rId29" Type="http://schemas.openxmlformats.org/officeDocument/2006/relationships/image" Target="../media/image23.png"/><Relationship Id="rId1" Type="http://schemas.openxmlformats.org/officeDocument/2006/relationships/tags" Target="../tags/tag4.xml"/><Relationship Id="rId6" Type="http://schemas.openxmlformats.org/officeDocument/2006/relationships/tags" Target="../tags/tag9.xml"/><Relationship Id="rId11" Type="http://schemas.openxmlformats.org/officeDocument/2006/relationships/tags" Target="../tags/tag14.xml"/><Relationship Id="rId24" Type="http://schemas.openxmlformats.org/officeDocument/2006/relationships/image" Target="../media/image18.png"/><Relationship Id="rId32" Type="http://schemas.openxmlformats.org/officeDocument/2006/relationships/image" Target="../media/image26.png"/><Relationship Id="rId5" Type="http://schemas.openxmlformats.org/officeDocument/2006/relationships/tags" Target="../tags/tag8.xml"/><Relationship Id="rId15" Type="http://schemas.openxmlformats.org/officeDocument/2006/relationships/tags" Target="../tags/tag18.xml"/><Relationship Id="rId23" Type="http://schemas.openxmlformats.org/officeDocument/2006/relationships/image" Target="../media/image17.png"/><Relationship Id="rId28" Type="http://schemas.openxmlformats.org/officeDocument/2006/relationships/image" Target="../media/image22.png"/><Relationship Id="rId36" Type="http://schemas.openxmlformats.org/officeDocument/2006/relationships/image" Target="../media/image30.png"/><Relationship Id="rId10" Type="http://schemas.openxmlformats.org/officeDocument/2006/relationships/tags" Target="../tags/tag13.xml"/><Relationship Id="rId19" Type="http://schemas.openxmlformats.org/officeDocument/2006/relationships/image" Target="../media/image13.png"/><Relationship Id="rId31" Type="http://schemas.openxmlformats.org/officeDocument/2006/relationships/image" Target="../media/image25.png"/><Relationship Id="rId4" Type="http://schemas.openxmlformats.org/officeDocument/2006/relationships/tags" Target="../tags/tag7.xml"/><Relationship Id="rId9" Type="http://schemas.openxmlformats.org/officeDocument/2006/relationships/tags" Target="../tags/tag12.xml"/><Relationship Id="rId14" Type="http://schemas.openxmlformats.org/officeDocument/2006/relationships/tags" Target="../tags/tag17.xml"/><Relationship Id="rId22" Type="http://schemas.openxmlformats.org/officeDocument/2006/relationships/image" Target="../media/image16.png"/><Relationship Id="rId27" Type="http://schemas.openxmlformats.org/officeDocument/2006/relationships/image" Target="../media/image21.png"/><Relationship Id="rId30" Type="http://schemas.openxmlformats.org/officeDocument/2006/relationships/image" Target="../media/image24.svg"/><Relationship Id="rId35" Type="http://schemas.openxmlformats.org/officeDocument/2006/relationships/image" Target="../media/image29.png"/><Relationship Id="rId8" Type="http://schemas.openxmlformats.org/officeDocument/2006/relationships/tags" Target="../tags/tag11.xml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tags" Target="../tags/tag32.xml"/><Relationship Id="rId18" Type="http://schemas.openxmlformats.org/officeDocument/2006/relationships/tags" Target="../tags/tag37.xml"/><Relationship Id="rId26" Type="http://schemas.openxmlformats.org/officeDocument/2006/relationships/tags" Target="../tags/tag45.xml"/><Relationship Id="rId39" Type="http://schemas.openxmlformats.org/officeDocument/2006/relationships/image" Target="../media/image33.png"/><Relationship Id="rId21" Type="http://schemas.openxmlformats.org/officeDocument/2006/relationships/tags" Target="../tags/tag40.xml"/><Relationship Id="rId34" Type="http://schemas.openxmlformats.org/officeDocument/2006/relationships/tags" Target="../tags/tag53.xml"/><Relationship Id="rId42" Type="http://schemas.openxmlformats.org/officeDocument/2006/relationships/image" Target="../media/image36.png"/><Relationship Id="rId47" Type="http://schemas.openxmlformats.org/officeDocument/2006/relationships/image" Target="../media/image41.png"/><Relationship Id="rId50" Type="http://schemas.openxmlformats.org/officeDocument/2006/relationships/image" Target="../media/image44.png"/><Relationship Id="rId55" Type="http://schemas.openxmlformats.org/officeDocument/2006/relationships/image" Target="../media/image49.png"/><Relationship Id="rId7" Type="http://schemas.openxmlformats.org/officeDocument/2006/relationships/tags" Target="../tags/tag26.xml"/><Relationship Id="rId2" Type="http://schemas.openxmlformats.org/officeDocument/2006/relationships/tags" Target="../tags/tag21.xml"/><Relationship Id="rId16" Type="http://schemas.openxmlformats.org/officeDocument/2006/relationships/tags" Target="../tags/tag35.xml"/><Relationship Id="rId29" Type="http://schemas.openxmlformats.org/officeDocument/2006/relationships/tags" Target="../tags/tag48.xml"/><Relationship Id="rId11" Type="http://schemas.openxmlformats.org/officeDocument/2006/relationships/tags" Target="../tags/tag30.xml"/><Relationship Id="rId24" Type="http://schemas.openxmlformats.org/officeDocument/2006/relationships/tags" Target="../tags/tag43.xml"/><Relationship Id="rId32" Type="http://schemas.openxmlformats.org/officeDocument/2006/relationships/tags" Target="../tags/tag51.xml"/><Relationship Id="rId37" Type="http://schemas.openxmlformats.org/officeDocument/2006/relationships/image" Target="../media/image31.png"/><Relationship Id="rId40" Type="http://schemas.openxmlformats.org/officeDocument/2006/relationships/image" Target="../media/image34.png"/><Relationship Id="rId45" Type="http://schemas.openxmlformats.org/officeDocument/2006/relationships/image" Target="../media/image39.png"/><Relationship Id="rId53" Type="http://schemas.openxmlformats.org/officeDocument/2006/relationships/image" Target="../media/image47.png"/><Relationship Id="rId58" Type="http://schemas.openxmlformats.org/officeDocument/2006/relationships/image" Target="../media/image52.png"/><Relationship Id="rId5" Type="http://schemas.openxmlformats.org/officeDocument/2006/relationships/tags" Target="../tags/tag24.xml"/><Relationship Id="rId19" Type="http://schemas.openxmlformats.org/officeDocument/2006/relationships/tags" Target="../tags/tag38.xml"/><Relationship Id="rId4" Type="http://schemas.openxmlformats.org/officeDocument/2006/relationships/tags" Target="../tags/tag23.xml"/><Relationship Id="rId9" Type="http://schemas.openxmlformats.org/officeDocument/2006/relationships/tags" Target="../tags/tag28.xml"/><Relationship Id="rId14" Type="http://schemas.openxmlformats.org/officeDocument/2006/relationships/tags" Target="../tags/tag33.xml"/><Relationship Id="rId22" Type="http://schemas.openxmlformats.org/officeDocument/2006/relationships/tags" Target="../tags/tag41.xml"/><Relationship Id="rId27" Type="http://schemas.openxmlformats.org/officeDocument/2006/relationships/tags" Target="../tags/tag46.xml"/><Relationship Id="rId30" Type="http://schemas.openxmlformats.org/officeDocument/2006/relationships/tags" Target="../tags/tag49.xml"/><Relationship Id="rId35" Type="http://schemas.openxmlformats.org/officeDocument/2006/relationships/tags" Target="../tags/tag54.xml"/><Relationship Id="rId43" Type="http://schemas.openxmlformats.org/officeDocument/2006/relationships/image" Target="../media/image37.png"/><Relationship Id="rId48" Type="http://schemas.openxmlformats.org/officeDocument/2006/relationships/image" Target="../media/image42.png"/><Relationship Id="rId56" Type="http://schemas.openxmlformats.org/officeDocument/2006/relationships/image" Target="../media/image50.png"/><Relationship Id="rId8" Type="http://schemas.openxmlformats.org/officeDocument/2006/relationships/tags" Target="../tags/tag27.xml"/><Relationship Id="rId51" Type="http://schemas.openxmlformats.org/officeDocument/2006/relationships/image" Target="../media/image45.png"/><Relationship Id="rId3" Type="http://schemas.openxmlformats.org/officeDocument/2006/relationships/tags" Target="../tags/tag22.xml"/><Relationship Id="rId12" Type="http://schemas.openxmlformats.org/officeDocument/2006/relationships/tags" Target="../tags/tag31.xml"/><Relationship Id="rId17" Type="http://schemas.openxmlformats.org/officeDocument/2006/relationships/tags" Target="../tags/tag36.xml"/><Relationship Id="rId25" Type="http://schemas.openxmlformats.org/officeDocument/2006/relationships/tags" Target="../tags/tag44.xml"/><Relationship Id="rId33" Type="http://schemas.openxmlformats.org/officeDocument/2006/relationships/tags" Target="../tags/tag52.xml"/><Relationship Id="rId38" Type="http://schemas.openxmlformats.org/officeDocument/2006/relationships/image" Target="../media/image32.png"/><Relationship Id="rId46" Type="http://schemas.openxmlformats.org/officeDocument/2006/relationships/image" Target="../media/image40.png"/><Relationship Id="rId20" Type="http://schemas.openxmlformats.org/officeDocument/2006/relationships/tags" Target="../tags/tag39.xml"/><Relationship Id="rId41" Type="http://schemas.openxmlformats.org/officeDocument/2006/relationships/image" Target="../media/image35.png"/><Relationship Id="rId54" Type="http://schemas.openxmlformats.org/officeDocument/2006/relationships/image" Target="../media/image48.png"/><Relationship Id="rId1" Type="http://schemas.openxmlformats.org/officeDocument/2006/relationships/tags" Target="../tags/tag20.xml"/><Relationship Id="rId6" Type="http://schemas.openxmlformats.org/officeDocument/2006/relationships/tags" Target="../tags/tag25.xml"/><Relationship Id="rId15" Type="http://schemas.openxmlformats.org/officeDocument/2006/relationships/tags" Target="../tags/tag34.xml"/><Relationship Id="rId23" Type="http://schemas.openxmlformats.org/officeDocument/2006/relationships/tags" Target="../tags/tag42.xml"/><Relationship Id="rId28" Type="http://schemas.openxmlformats.org/officeDocument/2006/relationships/tags" Target="../tags/tag47.xml"/><Relationship Id="rId36" Type="http://schemas.openxmlformats.org/officeDocument/2006/relationships/slideLayout" Target="../slideLayouts/slideLayout2.xml"/><Relationship Id="rId49" Type="http://schemas.openxmlformats.org/officeDocument/2006/relationships/image" Target="../media/image43.png"/><Relationship Id="rId57" Type="http://schemas.openxmlformats.org/officeDocument/2006/relationships/image" Target="../media/image51.png"/><Relationship Id="rId10" Type="http://schemas.openxmlformats.org/officeDocument/2006/relationships/tags" Target="../tags/tag29.xml"/><Relationship Id="rId31" Type="http://schemas.openxmlformats.org/officeDocument/2006/relationships/tags" Target="../tags/tag50.xml"/><Relationship Id="rId44" Type="http://schemas.openxmlformats.org/officeDocument/2006/relationships/image" Target="../media/image38.png"/><Relationship Id="rId52" Type="http://schemas.openxmlformats.org/officeDocument/2006/relationships/image" Target="../media/image46.pn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tags" Target="../tags/tag67.xml"/><Relationship Id="rId18" Type="http://schemas.openxmlformats.org/officeDocument/2006/relationships/tags" Target="../tags/tag72.xml"/><Relationship Id="rId26" Type="http://schemas.openxmlformats.org/officeDocument/2006/relationships/tags" Target="../tags/tag80.xml"/><Relationship Id="rId39" Type="http://schemas.openxmlformats.org/officeDocument/2006/relationships/image" Target="../media/image43.png"/><Relationship Id="rId21" Type="http://schemas.openxmlformats.org/officeDocument/2006/relationships/tags" Target="../tags/tag75.xml"/><Relationship Id="rId34" Type="http://schemas.openxmlformats.org/officeDocument/2006/relationships/image" Target="../media/image34.png"/><Relationship Id="rId42" Type="http://schemas.openxmlformats.org/officeDocument/2006/relationships/image" Target="../media/image47.png"/><Relationship Id="rId47" Type="http://schemas.openxmlformats.org/officeDocument/2006/relationships/image" Target="../media/image25.png"/><Relationship Id="rId50" Type="http://schemas.openxmlformats.org/officeDocument/2006/relationships/image" Target="../media/image62.png"/><Relationship Id="rId55" Type="http://schemas.openxmlformats.org/officeDocument/2006/relationships/image" Target="../media/image67.png"/><Relationship Id="rId7" Type="http://schemas.openxmlformats.org/officeDocument/2006/relationships/tags" Target="../tags/tag61.xml"/><Relationship Id="rId2" Type="http://schemas.openxmlformats.org/officeDocument/2006/relationships/tags" Target="../tags/tag56.xml"/><Relationship Id="rId16" Type="http://schemas.openxmlformats.org/officeDocument/2006/relationships/tags" Target="../tags/tag70.xml"/><Relationship Id="rId29" Type="http://schemas.openxmlformats.org/officeDocument/2006/relationships/tags" Target="../tags/tag83.xml"/><Relationship Id="rId11" Type="http://schemas.openxmlformats.org/officeDocument/2006/relationships/tags" Target="../tags/tag65.xml"/><Relationship Id="rId24" Type="http://schemas.openxmlformats.org/officeDocument/2006/relationships/tags" Target="../tags/tag78.xml"/><Relationship Id="rId32" Type="http://schemas.openxmlformats.org/officeDocument/2006/relationships/image" Target="../media/image53.png"/><Relationship Id="rId37" Type="http://schemas.openxmlformats.org/officeDocument/2006/relationships/image" Target="../media/image37.png"/><Relationship Id="rId40" Type="http://schemas.openxmlformats.org/officeDocument/2006/relationships/image" Target="../media/image57.png"/><Relationship Id="rId45" Type="http://schemas.openxmlformats.org/officeDocument/2006/relationships/image" Target="../media/image60.png"/><Relationship Id="rId53" Type="http://schemas.openxmlformats.org/officeDocument/2006/relationships/image" Target="../media/image65.png"/><Relationship Id="rId5" Type="http://schemas.openxmlformats.org/officeDocument/2006/relationships/tags" Target="../tags/tag59.xml"/><Relationship Id="rId19" Type="http://schemas.openxmlformats.org/officeDocument/2006/relationships/tags" Target="../tags/tag73.xml"/><Relationship Id="rId4" Type="http://schemas.openxmlformats.org/officeDocument/2006/relationships/tags" Target="../tags/tag58.xml"/><Relationship Id="rId9" Type="http://schemas.openxmlformats.org/officeDocument/2006/relationships/tags" Target="../tags/tag63.xml"/><Relationship Id="rId14" Type="http://schemas.openxmlformats.org/officeDocument/2006/relationships/tags" Target="../tags/tag68.xml"/><Relationship Id="rId22" Type="http://schemas.openxmlformats.org/officeDocument/2006/relationships/tags" Target="../tags/tag76.xml"/><Relationship Id="rId27" Type="http://schemas.openxmlformats.org/officeDocument/2006/relationships/tags" Target="../tags/tag81.xml"/><Relationship Id="rId30" Type="http://schemas.openxmlformats.org/officeDocument/2006/relationships/slideLayout" Target="../slideLayouts/slideLayout2.xml"/><Relationship Id="rId35" Type="http://schemas.openxmlformats.org/officeDocument/2006/relationships/image" Target="../media/image55.png"/><Relationship Id="rId43" Type="http://schemas.openxmlformats.org/officeDocument/2006/relationships/image" Target="../media/image44.png"/><Relationship Id="rId48" Type="http://schemas.openxmlformats.org/officeDocument/2006/relationships/image" Target="../media/image23.png"/><Relationship Id="rId56" Type="http://schemas.openxmlformats.org/officeDocument/2006/relationships/image" Target="../media/image68.png"/><Relationship Id="rId8" Type="http://schemas.openxmlformats.org/officeDocument/2006/relationships/tags" Target="../tags/tag62.xml"/><Relationship Id="rId51" Type="http://schemas.openxmlformats.org/officeDocument/2006/relationships/image" Target="../media/image63.png"/><Relationship Id="rId3" Type="http://schemas.openxmlformats.org/officeDocument/2006/relationships/tags" Target="../tags/tag57.xml"/><Relationship Id="rId12" Type="http://schemas.openxmlformats.org/officeDocument/2006/relationships/tags" Target="../tags/tag66.xml"/><Relationship Id="rId17" Type="http://schemas.openxmlformats.org/officeDocument/2006/relationships/tags" Target="../tags/tag71.xml"/><Relationship Id="rId25" Type="http://schemas.openxmlformats.org/officeDocument/2006/relationships/tags" Target="../tags/tag79.xml"/><Relationship Id="rId33" Type="http://schemas.openxmlformats.org/officeDocument/2006/relationships/image" Target="../media/image54.png"/><Relationship Id="rId38" Type="http://schemas.openxmlformats.org/officeDocument/2006/relationships/image" Target="../media/image38.png"/><Relationship Id="rId46" Type="http://schemas.openxmlformats.org/officeDocument/2006/relationships/image" Target="../media/image61.png"/><Relationship Id="rId20" Type="http://schemas.openxmlformats.org/officeDocument/2006/relationships/tags" Target="../tags/tag74.xml"/><Relationship Id="rId41" Type="http://schemas.openxmlformats.org/officeDocument/2006/relationships/image" Target="../media/image58.png"/><Relationship Id="rId54" Type="http://schemas.openxmlformats.org/officeDocument/2006/relationships/image" Target="../media/image66.png"/><Relationship Id="rId1" Type="http://schemas.openxmlformats.org/officeDocument/2006/relationships/tags" Target="../tags/tag55.xml"/><Relationship Id="rId6" Type="http://schemas.openxmlformats.org/officeDocument/2006/relationships/tags" Target="../tags/tag60.xml"/><Relationship Id="rId15" Type="http://schemas.openxmlformats.org/officeDocument/2006/relationships/tags" Target="../tags/tag69.xml"/><Relationship Id="rId23" Type="http://schemas.openxmlformats.org/officeDocument/2006/relationships/tags" Target="../tags/tag77.xml"/><Relationship Id="rId28" Type="http://schemas.openxmlformats.org/officeDocument/2006/relationships/tags" Target="../tags/tag82.xml"/><Relationship Id="rId36" Type="http://schemas.openxmlformats.org/officeDocument/2006/relationships/image" Target="../media/image56.png"/><Relationship Id="rId49" Type="http://schemas.openxmlformats.org/officeDocument/2006/relationships/image" Target="../media/image24.svg"/><Relationship Id="rId57" Type="http://schemas.openxmlformats.org/officeDocument/2006/relationships/image" Target="../media/image69.png"/><Relationship Id="rId10" Type="http://schemas.openxmlformats.org/officeDocument/2006/relationships/tags" Target="../tags/tag64.xml"/><Relationship Id="rId31" Type="http://schemas.openxmlformats.org/officeDocument/2006/relationships/notesSlide" Target="../notesSlides/notesSlide3.xml"/><Relationship Id="rId44" Type="http://schemas.openxmlformats.org/officeDocument/2006/relationships/image" Target="../media/image59.png"/><Relationship Id="rId52" Type="http://schemas.openxmlformats.org/officeDocument/2006/relationships/image" Target="../media/image64.png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tags" Target="../tags/tag96.xml"/><Relationship Id="rId18" Type="http://schemas.openxmlformats.org/officeDocument/2006/relationships/tags" Target="../tags/tag101.xml"/><Relationship Id="rId26" Type="http://schemas.openxmlformats.org/officeDocument/2006/relationships/tags" Target="../tags/tag109.xml"/><Relationship Id="rId39" Type="http://schemas.openxmlformats.org/officeDocument/2006/relationships/image" Target="../media/image38.png"/><Relationship Id="rId21" Type="http://schemas.openxmlformats.org/officeDocument/2006/relationships/tags" Target="../tags/tag104.xml"/><Relationship Id="rId34" Type="http://schemas.openxmlformats.org/officeDocument/2006/relationships/image" Target="../media/image54.png"/><Relationship Id="rId42" Type="http://schemas.openxmlformats.org/officeDocument/2006/relationships/image" Target="../media/image47.png"/><Relationship Id="rId47" Type="http://schemas.openxmlformats.org/officeDocument/2006/relationships/image" Target="../media/image40.png"/><Relationship Id="rId50" Type="http://schemas.openxmlformats.org/officeDocument/2006/relationships/image" Target="../media/image77.png"/><Relationship Id="rId55" Type="http://schemas.openxmlformats.org/officeDocument/2006/relationships/image" Target="../media/image80.png"/><Relationship Id="rId7" Type="http://schemas.openxmlformats.org/officeDocument/2006/relationships/tags" Target="../tags/tag90.xml"/><Relationship Id="rId2" Type="http://schemas.openxmlformats.org/officeDocument/2006/relationships/tags" Target="../tags/tag85.xml"/><Relationship Id="rId16" Type="http://schemas.openxmlformats.org/officeDocument/2006/relationships/tags" Target="../tags/tag99.xml"/><Relationship Id="rId29" Type="http://schemas.openxmlformats.org/officeDocument/2006/relationships/tags" Target="../tags/tag112.xml"/><Relationship Id="rId11" Type="http://schemas.openxmlformats.org/officeDocument/2006/relationships/tags" Target="../tags/tag94.xml"/><Relationship Id="rId24" Type="http://schemas.openxmlformats.org/officeDocument/2006/relationships/tags" Target="../tags/tag107.xml"/><Relationship Id="rId32" Type="http://schemas.openxmlformats.org/officeDocument/2006/relationships/slideLayout" Target="../slideLayouts/slideLayout2.xml"/><Relationship Id="rId37" Type="http://schemas.openxmlformats.org/officeDocument/2006/relationships/image" Target="../media/image72.png"/><Relationship Id="rId40" Type="http://schemas.openxmlformats.org/officeDocument/2006/relationships/image" Target="../media/image73.png"/><Relationship Id="rId45" Type="http://schemas.openxmlformats.org/officeDocument/2006/relationships/image" Target="../media/image44.png"/><Relationship Id="rId53" Type="http://schemas.openxmlformats.org/officeDocument/2006/relationships/image" Target="../media/image60.png"/><Relationship Id="rId5" Type="http://schemas.openxmlformats.org/officeDocument/2006/relationships/tags" Target="../tags/tag88.xml"/><Relationship Id="rId10" Type="http://schemas.openxmlformats.org/officeDocument/2006/relationships/tags" Target="../tags/tag93.xml"/><Relationship Id="rId19" Type="http://schemas.openxmlformats.org/officeDocument/2006/relationships/tags" Target="../tags/tag102.xml"/><Relationship Id="rId31" Type="http://schemas.openxmlformats.org/officeDocument/2006/relationships/tags" Target="../tags/tag114.xml"/><Relationship Id="rId44" Type="http://schemas.openxmlformats.org/officeDocument/2006/relationships/image" Target="../media/image43.png"/><Relationship Id="rId52" Type="http://schemas.openxmlformats.org/officeDocument/2006/relationships/image" Target="../media/image79.png"/><Relationship Id="rId4" Type="http://schemas.openxmlformats.org/officeDocument/2006/relationships/tags" Target="../tags/tag87.xml"/><Relationship Id="rId9" Type="http://schemas.openxmlformats.org/officeDocument/2006/relationships/tags" Target="../tags/tag92.xml"/><Relationship Id="rId14" Type="http://schemas.openxmlformats.org/officeDocument/2006/relationships/tags" Target="../tags/tag97.xml"/><Relationship Id="rId22" Type="http://schemas.openxmlformats.org/officeDocument/2006/relationships/tags" Target="../tags/tag105.xml"/><Relationship Id="rId27" Type="http://schemas.openxmlformats.org/officeDocument/2006/relationships/tags" Target="../tags/tag110.xml"/><Relationship Id="rId30" Type="http://schemas.openxmlformats.org/officeDocument/2006/relationships/tags" Target="../tags/tag113.xml"/><Relationship Id="rId35" Type="http://schemas.openxmlformats.org/officeDocument/2006/relationships/image" Target="../media/image34.png"/><Relationship Id="rId43" Type="http://schemas.openxmlformats.org/officeDocument/2006/relationships/image" Target="../media/image75.png"/><Relationship Id="rId48" Type="http://schemas.openxmlformats.org/officeDocument/2006/relationships/image" Target="../media/image46.png"/><Relationship Id="rId56" Type="http://schemas.openxmlformats.org/officeDocument/2006/relationships/image" Target="../media/image57.png"/><Relationship Id="rId8" Type="http://schemas.openxmlformats.org/officeDocument/2006/relationships/tags" Target="../tags/tag91.xml"/><Relationship Id="rId51" Type="http://schemas.openxmlformats.org/officeDocument/2006/relationships/image" Target="../media/image78.png"/><Relationship Id="rId3" Type="http://schemas.openxmlformats.org/officeDocument/2006/relationships/tags" Target="../tags/tag86.xml"/><Relationship Id="rId12" Type="http://schemas.openxmlformats.org/officeDocument/2006/relationships/tags" Target="../tags/tag95.xml"/><Relationship Id="rId17" Type="http://schemas.openxmlformats.org/officeDocument/2006/relationships/tags" Target="../tags/tag100.xml"/><Relationship Id="rId25" Type="http://schemas.openxmlformats.org/officeDocument/2006/relationships/tags" Target="../tags/tag108.xml"/><Relationship Id="rId33" Type="http://schemas.openxmlformats.org/officeDocument/2006/relationships/image" Target="../media/image70.png"/><Relationship Id="rId38" Type="http://schemas.openxmlformats.org/officeDocument/2006/relationships/image" Target="../media/image37.png"/><Relationship Id="rId46" Type="http://schemas.openxmlformats.org/officeDocument/2006/relationships/image" Target="../media/image76.png"/><Relationship Id="rId20" Type="http://schemas.openxmlformats.org/officeDocument/2006/relationships/tags" Target="../tags/tag103.xml"/><Relationship Id="rId41" Type="http://schemas.openxmlformats.org/officeDocument/2006/relationships/image" Target="../media/image74.png"/><Relationship Id="rId54" Type="http://schemas.openxmlformats.org/officeDocument/2006/relationships/image" Target="../media/image61.png"/><Relationship Id="rId1" Type="http://schemas.openxmlformats.org/officeDocument/2006/relationships/tags" Target="../tags/tag84.xml"/><Relationship Id="rId6" Type="http://schemas.openxmlformats.org/officeDocument/2006/relationships/tags" Target="../tags/tag89.xml"/><Relationship Id="rId15" Type="http://schemas.openxmlformats.org/officeDocument/2006/relationships/tags" Target="../tags/tag98.xml"/><Relationship Id="rId23" Type="http://schemas.openxmlformats.org/officeDocument/2006/relationships/tags" Target="../tags/tag106.xml"/><Relationship Id="rId28" Type="http://schemas.openxmlformats.org/officeDocument/2006/relationships/tags" Target="../tags/tag111.xml"/><Relationship Id="rId36" Type="http://schemas.openxmlformats.org/officeDocument/2006/relationships/image" Target="../media/image71.png"/><Relationship Id="rId49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tags" Target="../tags/tag127.xml"/><Relationship Id="rId18" Type="http://schemas.openxmlformats.org/officeDocument/2006/relationships/tags" Target="../tags/tag132.xml"/><Relationship Id="rId26" Type="http://schemas.openxmlformats.org/officeDocument/2006/relationships/image" Target="../media/image33.png"/><Relationship Id="rId39" Type="http://schemas.openxmlformats.org/officeDocument/2006/relationships/image" Target="../media/image84.png"/><Relationship Id="rId21" Type="http://schemas.openxmlformats.org/officeDocument/2006/relationships/tags" Target="../tags/tag135.xml"/><Relationship Id="rId34" Type="http://schemas.openxmlformats.org/officeDocument/2006/relationships/image" Target="../media/image46.png"/><Relationship Id="rId42" Type="http://schemas.openxmlformats.org/officeDocument/2006/relationships/image" Target="../media/image87.png"/><Relationship Id="rId7" Type="http://schemas.openxmlformats.org/officeDocument/2006/relationships/tags" Target="../tags/tag121.xml"/><Relationship Id="rId2" Type="http://schemas.openxmlformats.org/officeDocument/2006/relationships/tags" Target="../tags/tag116.xml"/><Relationship Id="rId16" Type="http://schemas.openxmlformats.org/officeDocument/2006/relationships/tags" Target="../tags/tag130.xml"/><Relationship Id="rId20" Type="http://schemas.openxmlformats.org/officeDocument/2006/relationships/tags" Target="../tags/tag134.xml"/><Relationship Id="rId29" Type="http://schemas.openxmlformats.org/officeDocument/2006/relationships/image" Target="../media/image73.png"/><Relationship Id="rId41" Type="http://schemas.openxmlformats.org/officeDocument/2006/relationships/image" Target="../media/image86.png"/><Relationship Id="rId1" Type="http://schemas.openxmlformats.org/officeDocument/2006/relationships/tags" Target="../tags/tag115.xml"/><Relationship Id="rId6" Type="http://schemas.openxmlformats.org/officeDocument/2006/relationships/tags" Target="../tags/tag120.xml"/><Relationship Id="rId11" Type="http://schemas.openxmlformats.org/officeDocument/2006/relationships/tags" Target="../tags/tag125.xml"/><Relationship Id="rId24" Type="http://schemas.openxmlformats.org/officeDocument/2006/relationships/tags" Target="../tags/tag138.xml"/><Relationship Id="rId32" Type="http://schemas.openxmlformats.org/officeDocument/2006/relationships/image" Target="../media/image38.png"/><Relationship Id="rId37" Type="http://schemas.openxmlformats.org/officeDocument/2006/relationships/image" Target="../media/image16.png"/><Relationship Id="rId40" Type="http://schemas.openxmlformats.org/officeDocument/2006/relationships/image" Target="../media/image85.png"/><Relationship Id="rId5" Type="http://schemas.openxmlformats.org/officeDocument/2006/relationships/tags" Target="../tags/tag119.xml"/><Relationship Id="rId15" Type="http://schemas.openxmlformats.org/officeDocument/2006/relationships/tags" Target="../tags/tag129.xml"/><Relationship Id="rId23" Type="http://schemas.openxmlformats.org/officeDocument/2006/relationships/tags" Target="../tags/tag137.xml"/><Relationship Id="rId28" Type="http://schemas.openxmlformats.org/officeDocument/2006/relationships/image" Target="../media/image35.png"/><Relationship Id="rId36" Type="http://schemas.openxmlformats.org/officeDocument/2006/relationships/image" Target="../media/image82.png"/><Relationship Id="rId10" Type="http://schemas.openxmlformats.org/officeDocument/2006/relationships/tags" Target="../tags/tag124.xml"/><Relationship Id="rId19" Type="http://schemas.openxmlformats.org/officeDocument/2006/relationships/tags" Target="../tags/tag133.xml"/><Relationship Id="rId31" Type="http://schemas.openxmlformats.org/officeDocument/2006/relationships/image" Target="../media/image37.png"/><Relationship Id="rId4" Type="http://schemas.openxmlformats.org/officeDocument/2006/relationships/tags" Target="../tags/tag118.xml"/><Relationship Id="rId9" Type="http://schemas.openxmlformats.org/officeDocument/2006/relationships/tags" Target="../tags/tag123.xml"/><Relationship Id="rId14" Type="http://schemas.openxmlformats.org/officeDocument/2006/relationships/tags" Target="../tags/tag128.xml"/><Relationship Id="rId22" Type="http://schemas.openxmlformats.org/officeDocument/2006/relationships/tags" Target="../tags/tag136.xml"/><Relationship Id="rId27" Type="http://schemas.openxmlformats.org/officeDocument/2006/relationships/image" Target="../media/image34.png"/><Relationship Id="rId30" Type="http://schemas.openxmlformats.org/officeDocument/2006/relationships/image" Target="../media/image41.png"/><Relationship Id="rId35" Type="http://schemas.openxmlformats.org/officeDocument/2006/relationships/image" Target="../media/image81.png"/><Relationship Id="rId8" Type="http://schemas.openxmlformats.org/officeDocument/2006/relationships/tags" Target="../tags/tag122.xml"/><Relationship Id="rId3" Type="http://schemas.openxmlformats.org/officeDocument/2006/relationships/tags" Target="../tags/tag117.xml"/><Relationship Id="rId12" Type="http://schemas.openxmlformats.org/officeDocument/2006/relationships/tags" Target="../tags/tag126.xml"/><Relationship Id="rId17" Type="http://schemas.openxmlformats.org/officeDocument/2006/relationships/tags" Target="../tags/tag131.xml"/><Relationship Id="rId25" Type="http://schemas.openxmlformats.org/officeDocument/2006/relationships/slideLayout" Target="../slideLayouts/slideLayout2.xml"/><Relationship Id="rId33" Type="http://schemas.openxmlformats.org/officeDocument/2006/relationships/image" Target="../media/image43.png"/><Relationship Id="rId38" Type="http://schemas.openxmlformats.org/officeDocument/2006/relationships/image" Target="../media/image8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711.png"/><Relationship Id="rId18" Type="http://schemas.openxmlformats.org/officeDocument/2006/relationships/hyperlink" Target="https://easychair.org/smart-program/MFCS2025/person431.html" TargetMode="External"/><Relationship Id="rId3" Type="http://schemas.openxmlformats.org/officeDocument/2006/relationships/image" Target="../media/image6.png"/><Relationship Id="rId7" Type="http://schemas.openxmlformats.org/officeDocument/2006/relationships/image" Target="../media/image9.svg"/><Relationship Id="rId12" Type="http://schemas.openxmlformats.org/officeDocument/2006/relationships/slide" Target="slide4.xml"/><Relationship Id="rId17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1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15" Type="http://schemas.openxmlformats.org/officeDocument/2006/relationships/slide" Target="slide13.xml"/><Relationship Id="rId19" Type="http://schemas.openxmlformats.org/officeDocument/2006/relationships/image" Target="../media/image2.png"/><Relationship Id="rId4" Type="http://schemas.openxmlformats.org/officeDocument/2006/relationships/image" Target="../media/image7.png"/><Relationship Id="rId1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D63440F-0CED-F5DA-EEB1-AD5DC108E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5" name="Inhaltsplatzhalter 4" descr="Ein Bild, das Essen enthält.&#10;&#10;KI-generierte Inhalte können fehlerhaft sein.">
            <a:extLst>
              <a:ext uri="{FF2B5EF4-FFF2-40B4-BE49-F238E27FC236}">
                <a16:creationId xmlns:a16="http://schemas.microsoft.com/office/drawing/2014/main" id="{97E0158D-078E-8AC4-74B5-84B4F205F5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EA5333E7-D7DD-A02C-494B-48E08FE4121D}"/>
              </a:ext>
            </a:extLst>
          </p:cNvPr>
          <p:cNvSpPr txBox="1"/>
          <p:nvPr/>
        </p:nvSpPr>
        <p:spPr>
          <a:xfrm>
            <a:off x="3047268" y="196007"/>
            <a:ext cx="609746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AT" sz="2800" dirty="0">
                <a:solidFill>
                  <a:schemeClr val="bg1"/>
                </a:solidFill>
                <a:latin typeface="Congenial Black" panose="02000503040000020004" pitchFamily="2" charset="0"/>
              </a:rPr>
              <a:t>An ω-</a:t>
            </a:r>
            <a:r>
              <a:rPr lang="de-AT" sz="2800" dirty="0" err="1">
                <a:solidFill>
                  <a:schemeClr val="bg1"/>
                </a:solidFill>
                <a:latin typeface="Congenial Black" panose="02000503040000020004" pitchFamily="2" charset="0"/>
              </a:rPr>
              <a:t>categorical</a:t>
            </a:r>
            <a:r>
              <a:rPr lang="de-AT" sz="2800" dirty="0">
                <a:solidFill>
                  <a:schemeClr val="bg1"/>
                </a:solidFill>
                <a:latin typeface="Congenial Black" panose="02000503040000020004" pitchFamily="2" charset="0"/>
              </a:rPr>
              <a:t> </a:t>
            </a:r>
            <a:r>
              <a:rPr lang="de-AT" sz="2800" dirty="0" err="1">
                <a:solidFill>
                  <a:schemeClr val="bg1"/>
                </a:solidFill>
                <a:latin typeface="Congenial Black" panose="02000503040000020004" pitchFamily="2" charset="0"/>
              </a:rPr>
              <a:t>cheese</a:t>
            </a:r>
            <a:r>
              <a:rPr lang="de-AT" sz="2800" dirty="0">
                <a:solidFill>
                  <a:schemeClr val="bg1"/>
                </a:solidFill>
                <a:latin typeface="Congenial Black" panose="02000503040000020004" pitchFamily="2" charset="0"/>
              </a:rPr>
              <a:t> platter</a:t>
            </a:r>
          </a:p>
          <a:p>
            <a:pPr algn="ctr"/>
            <a:r>
              <a:rPr lang="de-AT" sz="2800" dirty="0">
                <a:solidFill>
                  <a:schemeClr val="bg1"/>
                </a:solidFill>
                <a:latin typeface="Congenial Black" panose="02000503040000020004" pitchFamily="2" charset="0"/>
              </a:rPr>
              <a:t> </a:t>
            </a:r>
            <a:r>
              <a:rPr lang="de-AT" sz="2800" dirty="0" err="1">
                <a:solidFill>
                  <a:schemeClr val="bg1"/>
                </a:solidFill>
                <a:latin typeface="Congenial Black" panose="02000503040000020004" pitchFamily="2" charset="0"/>
              </a:rPr>
              <a:t>for</a:t>
            </a:r>
            <a:r>
              <a:rPr lang="de-AT" sz="2800" dirty="0">
                <a:solidFill>
                  <a:schemeClr val="bg1"/>
                </a:solidFill>
                <a:latin typeface="Congenial Black" panose="02000503040000020004" pitchFamily="2" charset="0"/>
              </a:rPr>
              <a:t> finite-domain </a:t>
            </a:r>
          </a:p>
          <a:p>
            <a:pPr algn="ctr"/>
            <a:r>
              <a:rPr lang="de-AT" sz="2800" dirty="0" err="1">
                <a:solidFill>
                  <a:schemeClr val="bg1"/>
                </a:solidFill>
                <a:latin typeface="Congenial Black" panose="02000503040000020004" pitchFamily="2" charset="0"/>
              </a:rPr>
              <a:t>Promise</a:t>
            </a:r>
            <a:r>
              <a:rPr lang="de-AT" sz="2800" dirty="0">
                <a:solidFill>
                  <a:schemeClr val="bg1"/>
                </a:solidFill>
                <a:latin typeface="Congenial Black" panose="02000503040000020004" pitchFamily="2" charset="0"/>
              </a:rPr>
              <a:t> Constraint </a:t>
            </a:r>
            <a:r>
              <a:rPr lang="de-AT" sz="2800" dirty="0" err="1">
                <a:solidFill>
                  <a:schemeClr val="bg1"/>
                </a:solidFill>
                <a:latin typeface="Congenial Black" panose="02000503040000020004" pitchFamily="2" charset="0"/>
              </a:rPr>
              <a:t>Satisfaction</a:t>
            </a:r>
            <a:r>
              <a:rPr lang="de-AT" sz="2800" dirty="0">
                <a:solidFill>
                  <a:schemeClr val="bg1"/>
                </a:solidFill>
                <a:latin typeface="Congenial Black" panose="02000503040000020004" pitchFamily="2" charset="0"/>
              </a:rPr>
              <a:t> Problems 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C0A5372E-593E-B44D-F572-3D7DB5C4B43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>
            <a:off x="0" y="2736502"/>
            <a:ext cx="3618456" cy="1384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9181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D1877D-39C3-F6C8-8416-DF7690FEA2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0F351AB8-93D6-BFB7-9A33-D32AD9110B1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52" y="2451100"/>
            <a:ext cx="11750696" cy="195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241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FA9B06-FCCF-0D0B-4931-A8869FE0C3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38325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de-AT" b="1" dirty="0" err="1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Three</a:t>
            </a:r>
            <a:r>
              <a:rPr lang="de-AT" b="1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 Fundamental Questions in Modern Infinite-Domain Constraint </a:t>
            </a:r>
            <a:r>
              <a:rPr lang="de-AT" b="1" dirty="0" err="1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Satisfaction</a:t>
            </a:r>
            <a:br>
              <a:rPr lang="de-AT" i="1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</a:br>
            <a:br>
              <a:rPr lang="de-AT" i="1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</a:br>
            <a:r>
              <a:rPr lang="de-AT" sz="2700" i="1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Michael </a:t>
            </a:r>
            <a:r>
              <a:rPr lang="de-AT" sz="2700" i="1" dirty="0" err="1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Pinsker</a:t>
            </a:r>
            <a:r>
              <a:rPr lang="de-AT" sz="2700" i="1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, Jakub </a:t>
            </a:r>
            <a:r>
              <a:rPr lang="de-AT" sz="2700" i="1" dirty="0" err="1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Rydval</a:t>
            </a:r>
            <a:r>
              <a:rPr lang="de-AT" sz="2700" i="1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, </a:t>
            </a:r>
            <a:r>
              <a:rPr lang="de-AT" sz="2700" i="1" u="sng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Moritz </a:t>
            </a:r>
            <a:r>
              <a:rPr lang="de-AT" sz="2700" i="1" u="sng" dirty="0" err="1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Schöbi</a:t>
            </a:r>
            <a:r>
              <a:rPr lang="de-AT" sz="2700" i="1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, </a:t>
            </a:r>
            <a:r>
              <a:rPr lang="de-AT" sz="2700" i="1" u="sng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Christoph Spiess</a:t>
            </a:r>
            <a:br>
              <a:rPr lang="de-AT" sz="2700" i="1" u="sng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</a:br>
            <a:br>
              <a:rPr lang="de-AT" sz="2700" i="1" u="sng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</a:br>
            <a:r>
              <a:rPr lang="de-AT" sz="2700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MFCS 2025, </a:t>
            </a:r>
            <a:r>
              <a:rPr lang="de-AT" sz="2700" dirty="0" err="1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Warsaw</a:t>
            </a:r>
            <a:br>
              <a:rPr lang="de-AT" sz="3600" i="1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</a:br>
            <a:endParaRPr lang="de-AT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DE7B691-FBDC-8519-4522-08C837CC4A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4108" y="3786840"/>
            <a:ext cx="6583784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0087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412F3D-F4CC-C827-3EE9-6FCC0C714E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2BB016-1D57-B6A1-97DA-48D46ED7E2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909935"/>
            <a:ext cx="9144000" cy="2387600"/>
          </a:xfrm>
        </p:spPr>
        <p:txBody>
          <a:bodyPr/>
          <a:lstStyle/>
          <a:p>
            <a:endParaRPr lang="de-AT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9A75C8F7-2A1F-A9D2-56AC-F191452304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389610"/>
            <a:ext cx="9144000" cy="1655762"/>
          </a:xfrm>
        </p:spPr>
        <p:txBody>
          <a:bodyPr/>
          <a:lstStyle/>
          <a:p>
            <a:endParaRPr lang="de-AT"/>
          </a:p>
        </p:txBody>
      </p:sp>
      <p:pic>
        <p:nvPicPr>
          <p:cNvPr id="5" name="Grafik 4" descr="Ein Bild, das draußen, Gras, Pflanze, Baum enthält.&#10;&#10;KI-generierte Inhalte können fehlerhaft sein.">
            <a:extLst>
              <a:ext uri="{FF2B5EF4-FFF2-40B4-BE49-F238E27FC236}">
                <a16:creationId xmlns:a16="http://schemas.microsoft.com/office/drawing/2014/main" id="{AF41BF98-99EB-B233-69F9-844036D748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6" t="5164" r="5346" b="2604"/>
          <a:stretch>
            <a:fillRect/>
          </a:stretch>
        </p:blipFill>
        <p:spPr>
          <a:xfrm>
            <a:off x="0" y="-10168"/>
            <a:ext cx="12192000" cy="6868167"/>
          </a:xfrm>
          <a:prstGeom prst="rect">
            <a:avLst/>
          </a:prstGeom>
        </p:spPr>
      </p:pic>
      <p:pic>
        <p:nvPicPr>
          <p:cNvPr id="4" name="Grafik 3" descr="Altes Haus in einem Feld">
            <a:extLst>
              <a:ext uri="{FF2B5EF4-FFF2-40B4-BE49-F238E27FC236}">
                <a16:creationId xmlns:a16="http://schemas.microsoft.com/office/drawing/2014/main" id="{41B9B485-B738-229A-F4E6-3F2D30B0F3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backgroundMark x1="11343" y1="54545" x2="67529" y2="46051"/>
                        <a14:backgroundMark x1="67529" y1="46051" x2="67529" y2="46051"/>
                        <a14:backgroundMark x1="70846" y1="32886" x2="36053" y2="63438"/>
                        <a14:backgroundMark x1="22852" y1="42275" x2="31874" y2="43616"/>
                        <a14:backgroundMark x1="31874" y1="43616" x2="39668" y2="43368"/>
                        <a14:backgroundMark x1="12139" y1="19821" x2="15556" y2="465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29" t="15023" r="54766" b="57576"/>
          <a:stretch>
            <a:fillRect/>
          </a:stretch>
        </p:blipFill>
        <p:spPr>
          <a:xfrm flipH="1">
            <a:off x="10410381" y="782194"/>
            <a:ext cx="1284316" cy="824285"/>
          </a:xfrm>
          <a:prstGeom prst="rect">
            <a:avLst/>
          </a:prstGeom>
        </p:spPr>
      </p:pic>
      <p:pic>
        <p:nvPicPr>
          <p:cNvPr id="16" name="Grafik 15" descr="Änderungen &amp; Schneider mit einfarbiger Füllung">
            <a:extLst>
              <a:ext uri="{FF2B5EF4-FFF2-40B4-BE49-F238E27FC236}">
                <a16:creationId xmlns:a16="http://schemas.microsoft.com/office/drawing/2014/main" id="{C3162EEA-4CEA-3201-ED39-EEF23164B0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8969482">
            <a:off x="9567051" y="1037241"/>
            <a:ext cx="615118" cy="615118"/>
          </a:xfrm>
          <a:prstGeom prst="rect">
            <a:avLst/>
          </a:prstGeom>
        </p:spPr>
      </p:pic>
      <p:pic>
        <p:nvPicPr>
          <p:cNvPr id="18" name="Grafik 17" descr="Altes Haus in einem Feld">
            <a:extLst>
              <a:ext uri="{FF2B5EF4-FFF2-40B4-BE49-F238E27FC236}">
                <a16:creationId xmlns:a16="http://schemas.microsoft.com/office/drawing/2014/main" id="{739146D5-976B-BBE2-C7B3-3FA04F7ED2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backgroundMark x1="11343" y1="54545" x2="67529" y2="46051"/>
                        <a14:backgroundMark x1="67529" y1="46051" x2="67529" y2="46051"/>
                        <a14:backgroundMark x1="70846" y1="32886" x2="36053" y2="63438"/>
                        <a14:backgroundMark x1="22852" y1="42275" x2="31874" y2="43616"/>
                        <a14:backgroundMark x1="31874" y1="43616" x2="39668" y2="43368"/>
                        <a14:backgroundMark x1="12139" y1="19821" x2="15556" y2="465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29" t="15023" r="54766" b="57576"/>
          <a:stretch>
            <a:fillRect/>
          </a:stretch>
        </p:blipFill>
        <p:spPr>
          <a:xfrm>
            <a:off x="388992" y="815895"/>
            <a:ext cx="1284316" cy="824285"/>
          </a:xfrm>
          <a:prstGeom prst="rect">
            <a:avLst/>
          </a:prstGeom>
        </p:spPr>
      </p:pic>
      <p:pic>
        <p:nvPicPr>
          <p:cNvPr id="20" name="Grafik 19" descr="Änderungen &amp; Schneider mit einfarbiger Füllung">
            <a:extLst>
              <a:ext uri="{FF2B5EF4-FFF2-40B4-BE49-F238E27FC236}">
                <a16:creationId xmlns:a16="http://schemas.microsoft.com/office/drawing/2014/main" id="{46E109AB-E182-BC55-20FE-C70B06AC66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630518" flipH="1">
            <a:off x="1833472" y="1036595"/>
            <a:ext cx="612000" cy="612000"/>
          </a:xfrm>
          <a:prstGeom prst="rect">
            <a:avLst/>
          </a:prstGeom>
        </p:spPr>
      </p:pic>
      <p:pic>
        <p:nvPicPr>
          <p:cNvPr id="19" name="Grafik 18" descr="Ein Bild, das draußen, Gras, Pflanze, Baum enthält.&#10;&#10;KI-generierte Inhalte können fehlerhaft sein.">
            <a:extLst>
              <a:ext uri="{FF2B5EF4-FFF2-40B4-BE49-F238E27FC236}">
                <a16:creationId xmlns:a16="http://schemas.microsoft.com/office/drawing/2014/main" id="{223B4E34-4674-7E06-0EAD-1AA484655B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30" t="25689" r="39789" b="30938"/>
          <a:stretch>
            <a:fillRect/>
          </a:stretch>
        </p:blipFill>
        <p:spPr>
          <a:xfrm>
            <a:off x="3801972" y="141733"/>
            <a:ext cx="4547861" cy="5103507"/>
          </a:xfrm>
          <a:prstGeom prst="rect">
            <a:avLst/>
          </a:prstGeom>
          <a:ln>
            <a:noFill/>
          </a:ln>
          <a:effectLst>
            <a:softEdge rad="838200"/>
          </a:effectLst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DFCDDAAB-1A9B-6485-0C3D-096BD44EC5D9}"/>
              </a:ext>
            </a:extLst>
          </p:cNvPr>
          <p:cNvSpPr/>
          <p:nvPr/>
        </p:nvSpPr>
        <p:spPr>
          <a:xfrm>
            <a:off x="4866267" y="1539497"/>
            <a:ext cx="2044490" cy="4084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>
                <a:solidFill>
                  <a:schemeClr val="bg1"/>
                </a:solidFill>
                <a:latin typeface="Cooper Black" panose="0208090404030B020404" pitchFamily="18" charset="0"/>
              </a:rPr>
              <a:t>Inf.-dom. CSPs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248F658D-3D44-5737-7D76-4690C6000702}"/>
              </a:ext>
            </a:extLst>
          </p:cNvPr>
          <p:cNvSpPr/>
          <p:nvPr/>
        </p:nvSpPr>
        <p:spPr>
          <a:xfrm>
            <a:off x="5093632" y="2131816"/>
            <a:ext cx="2245241" cy="4084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>
                <a:solidFill>
                  <a:schemeClr val="bg1"/>
                </a:solidFill>
                <a:latin typeface="Cooper Black" panose="0208090404030B020404" pitchFamily="18" charset="0"/>
              </a:rPr>
              <a:t>Fin.-dom. PCSPs</a:t>
            </a: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50457905-BBF9-C09D-3ED1-38979AC291B4}"/>
              </a:ext>
            </a:extLst>
          </p:cNvPr>
          <p:cNvSpPr/>
          <p:nvPr/>
        </p:nvSpPr>
        <p:spPr>
          <a:xfrm>
            <a:off x="3078900" y="308767"/>
            <a:ext cx="6034199" cy="911795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b="1" dirty="0" err="1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Three</a:t>
            </a:r>
            <a:r>
              <a:rPr lang="de-AT" b="1" dirty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 Fundamental Questions in Modern Infinite-Domain Constraint </a:t>
            </a:r>
            <a:r>
              <a:rPr lang="de-AT" b="1" dirty="0" err="1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Satisfaction</a:t>
            </a:r>
            <a:endParaRPr lang="de-AT" i="1" dirty="0">
              <a:solidFill>
                <a:schemeClr val="tx1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  <a:hlinkClick r:id="rId8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algn="ctr"/>
            <a:r>
              <a:rPr lang="de-AT" sz="1400" i="1" dirty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Michael </a:t>
            </a:r>
            <a:r>
              <a:rPr lang="de-AT" sz="1400" i="1" dirty="0" err="1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Pinsker</a:t>
            </a:r>
            <a:r>
              <a:rPr lang="de-AT" sz="1400" i="1" dirty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, Jakub </a:t>
            </a:r>
            <a:r>
              <a:rPr lang="de-AT" sz="1400" i="1" dirty="0" err="1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Rydval</a:t>
            </a:r>
            <a:r>
              <a:rPr lang="de-AT" sz="1400" i="1" dirty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, </a:t>
            </a:r>
            <a:r>
              <a:rPr lang="de-AT" sz="1400" i="1" u="sng" dirty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Moritz </a:t>
            </a:r>
            <a:r>
              <a:rPr lang="de-AT" sz="1400" i="1" u="sng" dirty="0" err="1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Schöbi</a:t>
            </a:r>
            <a:r>
              <a:rPr lang="de-AT" sz="1400" i="1" dirty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, Christoph Spiess</a:t>
            </a:r>
          </a:p>
        </p:txBody>
      </p:sp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72" name="Abschnittszoom 71">
                <a:extLst>
                  <a:ext uri="{FF2B5EF4-FFF2-40B4-BE49-F238E27FC236}">
                    <a16:creationId xmlns:a16="http://schemas.microsoft.com/office/drawing/2014/main" id="{3798F4B0-4036-4193-B556-07064F2ACF1A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9447359" y="909933"/>
              <a:ext cx="882437" cy="496371"/>
            </p:xfrm>
            <a:graphic>
              <a:graphicData uri="http://schemas.microsoft.com/office/powerpoint/2016/sectionzoom">
                <psez:sectionZm>
                  <psez:sectionZmObj sectionId="{9A31082D-DE86-49AA-B63F-DF5B8D46BB84}">
                    <psez:zmPr id="{6CB352E9-E4A8-487D-9A8A-596DCA3FC78D}" transitionDur="1000">
                      <p166:blipFill xmlns:p166="http://schemas.microsoft.com/office/powerpoint/2016/6/main">
                        <a:blip r:embed="rId9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882437" cy="496371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72" name="Abschnittszoom 71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3798F4B0-4036-4193-B556-07064F2ACF1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447359" y="909933"/>
                <a:ext cx="882437" cy="496371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7" name="Abschnittszoom 6">
                <a:extLst>
                  <a:ext uri="{FF2B5EF4-FFF2-40B4-BE49-F238E27FC236}">
                    <a16:creationId xmlns:a16="http://schemas.microsoft.com/office/drawing/2014/main" id="{BC8F8F89-6C7C-48FE-B28B-289EFBBB8FD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586543008"/>
                  </p:ext>
                </p:extLst>
              </p:nvPr>
            </p:nvGraphicFramePr>
            <p:xfrm>
              <a:off x="1688933" y="909504"/>
              <a:ext cx="883200" cy="496800"/>
            </p:xfrm>
            <a:graphic>
              <a:graphicData uri="http://schemas.microsoft.com/office/powerpoint/2016/sectionzoom">
                <psez:sectionZm>
                  <psez:sectionZmObj sectionId="{6A9D2F3C-08AF-4015-91F2-875A3C012EFF}">
                    <psez:zmPr id="{29CC10C4-51A7-4F1C-B083-9993C0C25DF5}" transitionDur="1000">
                      <p166:blipFill xmlns:p166="http://schemas.microsoft.com/office/powerpoint/2016/6/main">
                        <a:blip r:embed="rId1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883200" cy="4968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7" name="Abschnittszoom 6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BC8F8F89-6C7C-48FE-B28B-289EFBBB8FD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688933" y="909504"/>
                <a:ext cx="883200" cy="4968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sp>
        <p:nvSpPr>
          <p:cNvPr id="8" name="Rechteck 7">
            <a:extLst>
              <a:ext uri="{FF2B5EF4-FFF2-40B4-BE49-F238E27FC236}">
                <a16:creationId xmlns:a16="http://schemas.microsoft.com/office/drawing/2014/main" id="{4B7F4A70-22FB-8ECA-ED9F-6AF479BB8983}"/>
              </a:ext>
            </a:extLst>
          </p:cNvPr>
          <p:cNvSpPr/>
          <p:nvPr/>
        </p:nvSpPr>
        <p:spPr>
          <a:xfrm>
            <a:off x="-201871" y="6653281"/>
            <a:ext cx="3451741" cy="2427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000" dirty="0">
                <a:solidFill>
                  <a:schemeClr val="bg1">
                    <a:lumMod val="75000"/>
                  </a:schemeClr>
                </a:solidFill>
                <a:latin typeface="Cooper Black" panose="0208090404030B020404" pitchFamily="18" charset="0"/>
              </a:rPr>
              <a:t>Picture </a:t>
            </a:r>
            <a:r>
              <a:rPr lang="de-AT" sz="1000" dirty="0" err="1">
                <a:solidFill>
                  <a:schemeClr val="bg1">
                    <a:lumMod val="75000"/>
                  </a:schemeClr>
                </a:solidFill>
                <a:latin typeface="Cooper Black" panose="0208090404030B020404" pitchFamily="18" charset="0"/>
              </a:rPr>
              <a:t>created</a:t>
            </a:r>
            <a:r>
              <a:rPr lang="de-AT" sz="1000" dirty="0">
                <a:solidFill>
                  <a:schemeClr val="bg1">
                    <a:lumMod val="75000"/>
                  </a:schemeClr>
                </a:solidFill>
                <a:latin typeface="Cooper Black" panose="0208090404030B020404" pitchFamily="18" charset="0"/>
              </a:rPr>
              <a:t> </a:t>
            </a:r>
            <a:r>
              <a:rPr lang="de-AT" sz="1000" dirty="0" err="1">
                <a:solidFill>
                  <a:schemeClr val="bg1">
                    <a:lumMod val="75000"/>
                  </a:schemeClr>
                </a:solidFill>
                <a:latin typeface="Cooper Black" panose="0208090404030B020404" pitchFamily="18" charset="0"/>
              </a:rPr>
              <a:t>with</a:t>
            </a:r>
            <a:r>
              <a:rPr lang="de-AT" sz="1000" dirty="0">
                <a:solidFill>
                  <a:schemeClr val="bg1">
                    <a:lumMod val="75000"/>
                  </a:schemeClr>
                </a:solidFill>
                <a:latin typeface="Cooper Black" panose="0208090404030B020404" pitchFamily="18" charset="0"/>
              </a:rPr>
              <a:t> Google Gemini 2.5 Flash</a:t>
            </a:r>
          </a:p>
        </p:txBody>
      </p:sp>
    </p:spTree>
    <p:extLst>
      <p:ext uri="{BB962C8B-B14F-4D97-AF65-F5344CB8AC3E}">
        <p14:creationId xmlns:p14="http://schemas.microsoft.com/office/powerpoint/2010/main" val="33670026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8D65C6-2C78-EA3D-667A-47E5A1A019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rafik 66" descr="\documentclass{article}&#10;\setlength\parindent{0pt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\usepackage{tikz}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newcommand{\Si}{\struct{S}_1}&#10;\newcommand{\Sii}{\struct{S}_2}&#10;\usepackage{ntheorem}&#10;\newtheorem*{theorem}{Theorem}&#10;\newtheorem*{conjecture}{Conjecture}&#10;\definecolor{amber}{rgb}{1.0, 0.49, 0.0}&#10;&#10;&#10;&#10;\pagestyle{empty}&#10;\begin{document}&#10;&#10;\begin{tikzpicture}[scale=2, every node/.style={circle, draw, fill=white, minimum size=15pt, inner sep=0pt},line width=1pt]&#10;&#10;    % 6-cycle in hexagon shape&#10;    \node (A) at (90:1) {};&#10;    \node (B) at (30:1) {};&#10;    \node (C) at (330:1) {};&#10;    \node (D) at (270:1) {};&#10;    \node (E) at (210:1) {};&#10;    \node (F) at (150:1) {};&#10;&#10;    % Additional vertices inside the hexagon&#10;    \node (G) at (0, 0.4) {};&#10;    \node (H) at (0, -0.4) {};&#10;&#10;    % Hexagon edges (6-cycle)&#10;    \draw (A) -- (B) -- (C) -- (D) -- (E) -- (F) -- (A);&#10;&#10;    % Internal edges from added vertices&#10;    \draw (F) -- (G) -- (C);&#10;    \draw (B) -- (H) -- (E);&#10;&#10;\end{tikzpicture}&#10;\end{document}&#10;" title="IguanaTex Picture Display">
            <a:extLst>
              <a:ext uri="{FF2B5EF4-FFF2-40B4-BE49-F238E27FC236}">
                <a16:creationId xmlns:a16="http://schemas.microsoft.com/office/drawing/2014/main" id="{5053B97E-F7D0-4C46-9E02-5A0502936C9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4020" y="4444886"/>
            <a:ext cx="1589583" cy="1800579"/>
          </a:xfrm>
          <a:prstGeom prst="rect">
            <a:avLst/>
          </a:prstGeom>
        </p:spPr>
      </p:pic>
      <p:pic>
        <p:nvPicPr>
          <p:cNvPr id="80" name="Grafik 79" descr="\documentclass{article}&#10;\setlength\parindent{0pt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\usepackage{tikz}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newcommand{\Si}{\struct{S}_1}&#10;\newcommand{\Sii}{\struct{S}_2}&#10;\usepackage{ntheorem}&#10;\newtheorem*{theorem}{Theorem}&#10;\newtheorem*{conjecture}{Conjecture}&#10;\definecolor{amber}{rgb}{1.0, 0.49, 0.0}&#10;&#10;&#10;&#10;\pagestyle{empty}&#10;\begin{document}&#10;&#10;\begin{tikzpicture}[scale=2, every node/.style={circle, draw, fill=white, minimum size=15pt, inner sep=0pt},line width=1pt]&#10;&#10;    % 6-cycle in hexagon shape&#10;    \node[fill=green!70] (A) at (90:1) {};&#10;    \node[fill=red!70] (B) at (30:1) {};&#10;    \node[fill=blue!70] (C) at (330:1) {};&#10;    \node[fill=green!70] (D) at (270:1) {};&#10;    \node[fill=red!70] (E) at (210:1) {};&#10;    \node[fill=blue!70] (F) at (150:1) {};&#10;&#10;    % Additional vertices inside the hexagon&#10;    \node[fill=green!70] (G) at (0, 0.4) {};&#10;    \node[fill=blue!70] (H) at (0, -0.4) {};&#10;&#10;    % Hexagon edges (6-cycle)&#10;    \draw (A) -- (B) -- (C) -- (D) -- (E) -- (F) -- (A);&#10;&#10;    % Internal edges from added vertices&#10;    \draw (F) -- (G) -- (C);&#10;    \draw (B) -- (H) -- (E);&#10;&#10;\end{tikzpicture}&#10;\end{document}&#10;" title="IguanaTex Picture Display">
            <a:extLst>
              <a:ext uri="{FF2B5EF4-FFF2-40B4-BE49-F238E27FC236}">
                <a16:creationId xmlns:a16="http://schemas.microsoft.com/office/drawing/2014/main" id="{A776A6B6-5A28-4718-B5D9-04160624705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4019" y="4444886"/>
            <a:ext cx="1589583" cy="1800579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3C5CF3B8-2189-1E55-074D-1AC7AB2D7024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429" y="3429001"/>
            <a:ext cx="1099337" cy="261428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D2A1B192-7C61-493F-F571-1A0EF37B1277}"/>
              </a:ext>
            </a:extLst>
          </p:cNvPr>
          <p:cNvSpPr txBox="1"/>
          <p:nvPr/>
        </p:nvSpPr>
        <p:spPr>
          <a:xfrm>
            <a:off x="5624685" y="3297800"/>
            <a:ext cx="45719" cy="2626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64BF6D29-F47E-1D98-EA1E-FD5B82BF9031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772" y="3429000"/>
            <a:ext cx="1099337" cy="265897"/>
          </a:xfrm>
          <a:prstGeom prst="rect">
            <a:avLst/>
          </a:prstGeom>
        </p:spPr>
      </p:pic>
      <p:sp>
        <p:nvSpPr>
          <p:cNvPr id="37" name="Ellipse 36">
            <a:extLst>
              <a:ext uri="{FF2B5EF4-FFF2-40B4-BE49-F238E27FC236}">
                <a16:creationId xmlns:a16="http://schemas.microsoft.com/office/drawing/2014/main" id="{B7342F62-0E45-A92D-6225-43F3CDF7E0DF}"/>
              </a:ext>
            </a:extLst>
          </p:cNvPr>
          <p:cNvSpPr/>
          <p:nvPr/>
        </p:nvSpPr>
        <p:spPr>
          <a:xfrm>
            <a:off x="3184057" y="3939987"/>
            <a:ext cx="351922" cy="341324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2000" b="1" i="0" u="none" strike="noStrike" kern="1200" cap="none" spc="0" normalizeH="0" baseline="0" noProof="0" dirty="0">
                <a:ln>
                  <a:noFill/>
                </a:ln>
                <a:solidFill>
                  <a:srgbClr val="4EA72E"/>
                </a:solidFill>
                <a:effectLst/>
                <a:uLnTx/>
                <a:uFillTx/>
                <a:latin typeface="Berlin Sans FB" panose="020E0602020502020306" pitchFamily="34" charset="0"/>
                <a:ea typeface="+mn-ea"/>
                <a:cs typeface="+mn-cs"/>
              </a:rPr>
              <a:t>✓</a:t>
            </a:r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59D9C181-F398-767A-681B-26E4301BD222}"/>
              </a:ext>
            </a:extLst>
          </p:cNvPr>
          <p:cNvSpPr/>
          <p:nvPr/>
        </p:nvSpPr>
        <p:spPr>
          <a:xfrm>
            <a:off x="5341762" y="3939987"/>
            <a:ext cx="351922" cy="341324"/>
          </a:xfrm>
          <a:prstGeom prst="ellipse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36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Berlin Sans FB" panose="020E0602020502020306" pitchFamily="34" charset="0"/>
              <a:ea typeface="+mn-ea"/>
              <a:cs typeface="+mn-cs"/>
            </a:endParaRPr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A8985CBC-6881-16B3-7176-1BDF2EC85B81}"/>
              </a:ext>
            </a:extLst>
          </p:cNvPr>
          <p:cNvSpPr/>
          <p:nvPr/>
        </p:nvSpPr>
        <p:spPr>
          <a:xfrm>
            <a:off x="5273962" y="3836949"/>
            <a:ext cx="484479" cy="359267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2000" b="0" i="0" u="none" strike="noStrike" kern="1200" cap="none" spc="0" normalizeH="0" baseline="0" noProof="0" dirty="0">
                <a:ln>
                  <a:noFill/>
                </a:ln>
                <a:solidFill>
                  <a:srgbClr val="DE2F22"/>
                </a:solidFill>
                <a:effectLst/>
                <a:uLnTx/>
                <a:uFillTx/>
                <a:latin typeface="Berlin Sans FB" panose="020E0602020502020306" pitchFamily="34" charset="0"/>
                <a:ea typeface="+mn-ea"/>
                <a:cs typeface="+mn-cs"/>
              </a:rPr>
              <a:t>x</a:t>
            </a:r>
          </a:p>
        </p:txBody>
      </p:sp>
      <p:pic>
        <p:nvPicPr>
          <p:cNvPr id="33" name="Grafik 32">
            <a:extLst>
              <a:ext uri="{FF2B5EF4-FFF2-40B4-BE49-F238E27FC236}">
                <a16:creationId xmlns:a16="http://schemas.microsoft.com/office/drawing/2014/main" id="{CFCB3CB6-B771-9AAD-A461-95E360406DAC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299" y="1589426"/>
            <a:ext cx="6607405" cy="2106705"/>
          </a:xfrm>
          <a:prstGeom prst="rect">
            <a:avLst/>
          </a:prstGeom>
        </p:spPr>
      </p:pic>
      <p:pic>
        <p:nvPicPr>
          <p:cNvPr id="83" name="Grafik 82" descr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pagestyle{empty}&#10;\begin{document}&#10;&#10;\textbf{Ex.:} $3\text{-COLORING}=\CSP(\struct{K}_3)$&#10;&#10;&#10;\end{document}&#10;" title="IguanaTex Picture Display">
            <a:extLst>
              <a:ext uri="{FF2B5EF4-FFF2-40B4-BE49-F238E27FC236}">
                <a16:creationId xmlns:a16="http://schemas.microsoft.com/office/drawing/2014/main" id="{E205D1D2-8F3D-4D20-BA9A-406DAD34B135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301" y="4639992"/>
            <a:ext cx="5183860" cy="373149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97346CF8-2A68-7E0B-DEE6-DCF715BD8EAD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429" y="575772"/>
            <a:ext cx="9100951" cy="460952"/>
          </a:xfrm>
          <a:prstGeom prst="rect">
            <a:avLst/>
          </a:prstGeom>
        </p:spPr>
      </p:pic>
      <p:pic>
        <p:nvPicPr>
          <p:cNvPr id="52" name="Grafik 51">
            <a:extLst>
              <a:ext uri="{FF2B5EF4-FFF2-40B4-BE49-F238E27FC236}">
                <a16:creationId xmlns:a16="http://schemas.microsoft.com/office/drawing/2014/main" id="{546F5878-91E9-55C8-68F4-2138F32E437A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6973390" y="3574798"/>
            <a:ext cx="45719" cy="45719"/>
          </a:xfrm>
          <a:prstGeom prst="rect">
            <a:avLst/>
          </a:prstGeom>
        </p:spPr>
      </p:pic>
      <p:pic>
        <p:nvPicPr>
          <p:cNvPr id="69" name="Grafik 68" descr="\documentclass{article}&#10;\setlength\parindent{0pt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\usepackage{tikz}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newcommand{\Si}{\struct{S}_1}&#10;\newcommand{\Sii}{\struct{S}_2}&#10;\usepackage{ntheorem}&#10;\newtheorem*{theorem}{Theorem}&#10;\newtheorem*{conjecture}{Conjecture}&#10;\definecolor{amber}{rgb}{1.0, 0.49, 0.0}&#10;&#10;&#10;&#10;\pagestyle{empty}&#10;\begin{document}&#10;&#10;\begin{tikzpicture}[line width=1pt]&#10;    % Define the vertices&#10;    \node[draw, circle, fill=red!70, minimum size=1cm] (A) at (0,0) {};&#10;    \node[draw, circle, fill=blue!70, minimum size=1cm] (B) at (3,0) {};&#10;    \node[draw, circle, fill=green!70, minimum size=1cm] (C) at (1.5,2.6) {};&#10;&#10;    % Draw the edges&#10;    \draw (A) -- (B);&#10;    \draw (B) -- (C);&#10;    \draw (C) -- (A);&#10;\end{tikzpicture}&#10;&#10;\end{document}&#10;" title="IguanaTex Picture Display">
            <a:extLst>
              <a:ext uri="{FF2B5EF4-FFF2-40B4-BE49-F238E27FC236}">
                <a16:creationId xmlns:a16="http://schemas.microsoft.com/office/drawing/2014/main" id="{E27A7B37-3FE2-4153-A05A-C9EA0E0709FD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260" y="4930056"/>
            <a:ext cx="1121439" cy="1010470"/>
          </a:xfrm>
          <a:prstGeom prst="rect">
            <a:avLst/>
          </a:prstGeom>
        </p:spPr>
      </p:pic>
      <p:pic>
        <p:nvPicPr>
          <p:cNvPr id="61" name="Grafik 60" descr="\documentclass{article}&#10;\setlength\parindent{0pt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\usepackage{tikz}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newcommand{\Si}{\struct{S}_1}&#10;\newcommand{\Sii}{\struct{S}_2}&#10;\usepackage{ntheorem}&#10;\newtheorem*{theorem}{Theorem}&#10;\newtheorem*{conjecture}{Conjecture}&#10;\definecolor{amber}{rgb}{1.0, 0.49, 0.0}&#10;&#10;&#10;&#10;\pagestyle{empty}&#10;\begin{document}&#10;&#10;$\xrightarrow{?}$&#10;&#10;&#10;\end{document}&#10;" title="IguanaTex Picture Display">
            <a:extLst>
              <a:ext uri="{FF2B5EF4-FFF2-40B4-BE49-F238E27FC236}">
                <a16:creationId xmlns:a16="http://schemas.microsoft.com/office/drawing/2014/main" id="{461B4594-323A-402D-B82B-396C2A2A0EE3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8873" y="4826565"/>
            <a:ext cx="654249" cy="784232"/>
          </a:xfrm>
          <a:prstGeom prst="rect">
            <a:avLst/>
          </a:prstGeom>
        </p:spPr>
      </p:pic>
      <p:sp>
        <p:nvSpPr>
          <p:cNvPr id="81" name="Rechteck 80">
            <a:extLst>
              <a:ext uri="{FF2B5EF4-FFF2-40B4-BE49-F238E27FC236}">
                <a16:creationId xmlns:a16="http://schemas.microsoft.com/office/drawing/2014/main" id="{AC7ACB61-893D-4D48-B721-3A618A82A9EB}"/>
              </a:ext>
            </a:extLst>
          </p:cNvPr>
          <p:cNvSpPr/>
          <p:nvPr/>
        </p:nvSpPr>
        <p:spPr>
          <a:xfrm>
            <a:off x="4453467" y="4444886"/>
            <a:ext cx="2061633" cy="7663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3B8A9C3E-5013-4372-B7E1-E85AE8390A8F}"/>
              </a:ext>
            </a:extLst>
          </p:cNvPr>
          <p:cNvSpPr/>
          <p:nvPr/>
        </p:nvSpPr>
        <p:spPr>
          <a:xfrm>
            <a:off x="8769131" y="4557001"/>
            <a:ext cx="338799" cy="6542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9641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 animBg="1"/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8E09B9-C51F-E9E4-08D9-5EE30F83B6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23CB4719-D475-70F2-9109-AB2050C83A15}"/>
              </a:ext>
            </a:extLst>
          </p:cNvPr>
          <p:cNvSpPr txBox="1"/>
          <p:nvPr/>
        </p:nvSpPr>
        <p:spPr>
          <a:xfrm>
            <a:off x="5624685" y="3297800"/>
            <a:ext cx="6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DD80FCC0-44CE-89A1-0576-370F3D9310B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307" y="1589426"/>
            <a:ext cx="9748585" cy="3567989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275FD4A3-91B2-18BD-6310-09C9E05DCAFD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429" y="575772"/>
            <a:ext cx="9100951" cy="460952"/>
          </a:xfrm>
          <a:prstGeom prst="rect">
            <a:avLst/>
          </a:prstGeom>
        </p:spPr>
      </p:pic>
      <p:pic>
        <p:nvPicPr>
          <p:cNvPr id="52" name="Grafik 51">
            <a:extLst>
              <a:ext uri="{FF2B5EF4-FFF2-40B4-BE49-F238E27FC236}">
                <a16:creationId xmlns:a16="http://schemas.microsoft.com/office/drawing/2014/main" id="{146D514A-B818-0B36-44A0-57B14F1C85D8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6973391" y="3574799"/>
            <a:ext cx="1524" cy="1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4420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8E09B9-C51F-E9E4-08D9-5EE30F83B6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23CB4719-D475-70F2-9109-AB2050C83A15}"/>
              </a:ext>
            </a:extLst>
          </p:cNvPr>
          <p:cNvSpPr txBox="1"/>
          <p:nvPr/>
        </p:nvSpPr>
        <p:spPr>
          <a:xfrm>
            <a:off x="5624685" y="3297800"/>
            <a:ext cx="6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Grafik 2" descr="\documentclass{article}&#10;\setlength\parindent{0pt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\usepackage{tikz}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newcommand{\Si}{\struct{S}_1}&#10;\newcommand{\Sii}{\struct{S}_2}&#10;\usepackage{ntheorem}&#10;\newtheorem*{theorem}{Theorem}&#10;\newtheorem*{conjecture}{Conjecture}&#10;\definecolor{amber}{rgb}{1.0, 0.49, 0.0}&#10;&#10;&#10;&#10;\pagestyle{empty}&#10;\begin{document}&#10;&#10;$\struct{A}=(A;R_1,\dots,R_n)$ relational structure&#10;&#10;\;&#10;&#10;$\struct A^n\dots$\emph{n-th power} of $\struct A$&#10;&#10;\;&#10;&#10;\emph{pp formulas}$\dots\exists x_1\dots\exists x_n\bigwedge_i {\phi_i(x_1,\dots,x_n})$&#10;&#10;\;&#10;&#10;$\struct{A}$ \emph{pp-constructs} $\struct B\ratio\Leftrightarrow\exists\struct B'\colon\struct A^n \text{ pp-defines } \struct B'\wedge\struct B' \sim_{H} \struct B.$ &#10;&#10;\;&#10;&#10;\textbf{Fact:} If $\struct{A}$ pp-constructs $\struct B$, and $\CSP(\struct A)$ is in P, so is $\CSP(\struct B).$&#10;&#10;\end{document}" title="IguanaTex Picture Display">
            <a:extLst>
              <a:ext uri="{FF2B5EF4-FFF2-40B4-BE49-F238E27FC236}">
                <a16:creationId xmlns:a16="http://schemas.microsoft.com/office/drawing/2014/main" id="{B0567499-28FD-4558-BB29-1C0E8406A3E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310" y="1589429"/>
            <a:ext cx="10404585" cy="4022848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275FD4A3-91B2-18BD-6310-09C9E05DCAFD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429" y="575772"/>
            <a:ext cx="9100951" cy="460952"/>
          </a:xfrm>
          <a:prstGeom prst="rect">
            <a:avLst/>
          </a:prstGeom>
        </p:spPr>
      </p:pic>
      <p:pic>
        <p:nvPicPr>
          <p:cNvPr id="52" name="Grafik 51">
            <a:extLst>
              <a:ext uri="{FF2B5EF4-FFF2-40B4-BE49-F238E27FC236}">
                <a16:creationId xmlns:a16="http://schemas.microsoft.com/office/drawing/2014/main" id="{146D514A-B818-0B36-44A0-57B14F1C85D8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6973391" y="3574799"/>
            <a:ext cx="1524" cy="1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1674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 descr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&#10;\pagestyle{empty}&#10;\begin{document}&#10;\noindent&#10;&#10;Finite Dichotomy Theorem&#10;\end{document}&#10;" title="IguanaTex Picture Display">
            <a:extLst>
              <a:ext uri="{FF2B5EF4-FFF2-40B4-BE49-F238E27FC236}">
                <a16:creationId xmlns:a16="http://schemas.microsoft.com/office/drawing/2014/main" id="{9E79DA39-8F6D-4B5F-BA55-CE6B2C40B90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429" y="576001"/>
            <a:ext cx="7489524" cy="567619"/>
          </a:xfrm>
          <a:prstGeom prst="rect">
            <a:avLst/>
          </a:prstGeom>
        </p:spPr>
      </p:pic>
      <p:pic>
        <p:nvPicPr>
          <p:cNvPr id="5" name="Grafik 4" descr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newcommand{\Si}{\struct{S}_1}&#10;\newcommand{\Sii}{\struct{S}_2}&#10;\usepackage{ntheorem}&#10;\newtheorem*{theorem}{Theorem}&#10;\definecolor{amber}{rgb}{1.0, 0.49, 0.0}&#10;&#10;&#10;&#10;\pagestyle{empty}&#10;\begin{document}&#10;&#10;\begin{theorem}[Bulatov '17 and Zhuk '17]&#10;&#10;$\struct{A}$ finite relational structure. Then&#10;&#10;\begin{itemize}&#10; \item $\struct{A}$ pp-constructs $\struct{K}_3$ and $\CSP(\struct{A})$ is NP-complete, or&#10; \item $\Pol(\struct{A})\models s(x,y,z,x,y,z) \approx s(y,z,x,z,x,y)$ and $\CSP(\struct{A})$ is tractable.  &#10;\end{itemize}&#10;&#10;\end{theorem} &#10; &#10;\end{document}&#10;" title="IguanaTex Picture Display">
            <a:extLst>
              <a:ext uri="{FF2B5EF4-FFF2-40B4-BE49-F238E27FC236}">
                <a16:creationId xmlns:a16="http://schemas.microsoft.com/office/drawing/2014/main" id="{E756119A-FB85-4251-9A0B-9BAE16270D0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666" y="1369505"/>
            <a:ext cx="8977763" cy="1372882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CE769B85-A85A-905B-2401-2F70316730C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668" y="3824497"/>
            <a:ext cx="9229716" cy="2759620"/>
          </a:xfrm>
          <a:prstGeom prst="rect">
            <a:avLst/>
          </a:prstGeom>
        </p:spPr>
      </p:pic>
      <p:pic>
        <p:nvPicPr>
          <p:cNvPr id="8" name="Grafik 7" descr="\documentclass{article}&#10;\setlength\parindent{0pt}&#10;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%%% for width&#10;\usepackage[left=0cm,right=7.4cm]{geometry}&#10;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newcommand{\Si}{\struct{S}_1}&#10;\newcommand{\Sii}{\struct{S}_2}&#10;\usepackage{ntheorem}&#10;\newtheorem*{theorem}{Theorem}&#10;\newtheorem*{conjecture}{Conjecture}&#10;\definecolor{amber}{rgb}{1.0, 0.49, 0.0}&#10;&#10;&#10;&#10;\pagestyle{empty}&#10;\begin{document}&#10;&#10;Extend result to countable structures?&#10;&#10; &#10;\end{document}&#10;" title="IguanaTex Picture Display">
            <a:extLst>
              <a:ext uri="{FF2B5EF4-FFF2-40B4-BE49-F238E27FC236}">
                <a16:creationId xmlns:a16="http://schemas.microsoft.com/office/drawing/2014/main" id="{18108B97-7D1E-4894-B864-F9D2AC8E5F3F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666" y="3235726"/>
            <a:ext cx="4239243" cy="181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761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 descr="\documentclass{article}&#10;\setlength\parindent{0pt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\usepackage{tikz}&#10;%%% for width&#10;\usepackage[left=0cm,right=7.4cm]{geometry}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newcommand{\Si}{\struct{S}_1}&#10;\newcommand{\Sii}{\struct{S}_2}&#10;\usepackage{ntheorem}&#10;\newtheorem*{theorem}{Theorem}&#10;\newtheorem*{conjecture}{Conjecture}&#10;\definecolor{amber}{rgb}{1.0, 0.49, 0.0}&#10;&#10;&#10;&#10;\pagestyle{empty}&#10;\begin{document}&#10;&#10;\textbf{Note:} $s(x,y,z,x,y,z) \approx s(y,z,x,z,x,y)$ changed to $\alpha \circ s(x,y,z,x,y,z) \approx \beta \circ s(y,z,x,z,x,y)$.&#10;&#10;\end{document}&#10;" title="IguanaTex Picture Display">
            <a:extLst>
              <a:ext uri="{FF2B5EF4-FFF2-40B4-BE49-F238E27FC236}">
                <a16:creationId xmlns:a16="http://schemas.microsoft.com/office/drawing/2014/main" id="{15D17258-E1BC-4DDD-9879-5E09BCCED3E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695" y="3781258"/>
            <a:ext cx="10244226" cy="257592"/>
          </a:xfrm>
          <a:prstGeom prst="rect">
            <a:avLst/>
          </a:prstGeom>
        </p:spPr>
      </p:pic>
      <p:cxnSp>
        <p:nvCxnSpPr>
          <p:cNvPr id="49" name="Gerade Verbindung mit Pfeil 48">
            <a:extLst>
              <a:ext uri="{FF2B5EF4-FFF2-40B4-BE49-F238E27FC236}">
                <a16:creationId xmlns:a16="http://schemas.microsoft.com/office/drawing/2014/main" id="{9D3D7BF5-C6E5-422B-989A-8AE4DE2709B4}"/>
              </a:ext>
            </a:extLst>
          </p:cNvPr>
          <p:cNvCxnSpPr/>
          <p:nvPr/>
        </p:nvCxnSpPr>
        <p:spPr>
          <a:xfrm>
            <a:off x="4791714" y="5937241"/>
            <a:ext cx="6560234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2" name="Grafik 11" descr="IguanaTex Picture Display&#10;&#10;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&#10;\pagestyle{empty}&#10;\begin{document}&#10;\noindent&#10;&#10;An infinite analogon?&#10;&#10;\end{document}&#10;">
            <a:extLst>
              <a:ext uri="{FF2B5EF4-FFF2-40B4-BE49-F238E27FC236}">
                <a16:creationId xmlns:a16="http://schemas.microsoft.com/office/drawing/2014/main" id="{59D4EE4A-0553-492A-BAD8-8344836E7D27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047" y="575773"/>
            <a:ext cx="5881905" cy="582857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1EB53D79-AC4F-4904-BF1F-479337BB871E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38" y="1484856"/>
            <a:ext cx="10346349" cy="1979091"/>
          </a:xfrm>
          <a:prstGeom prst="rect">
            <a:avLst/>
          </a:prstGeom>
        </p:spPr>
      </p:pic>
      <p:pic>
        <p:nvPicPr>
          <p:cNvPr id="3" name="Grafik 2" descr="\documentclass{article}&#10;\setlength\parindent{0pt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\usepackage{tikz}&#10;%%% for width&#10;\usepackage[left=0cm,right=7.4cm]{geometry}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newcommand{\Si}{\struct{S}_1}&#10;\newcommand{\Sii}{\struct{S}_2}&#10;\usepackage{ntheorem}&#10;\newtheorem*{theorem}{Theorem}&#10;\newtheorem*{conjecture}{Conjecture}&#10;\definecolor{amber}{rgb}{1.0, 0.49, 0.0}&#10;&#10;&#10;&#10;\pagestyle{empty}&#10;\begin{document}&#10;Impose additional meaningful structural and algebraic assumptions on $\struct A$ and $\Pol(\struct A)$ w.l.o.g.?&#10;&#10;\;&#10;&#10;$\struct A$ has \emph{no algebraicity} if for all $n$, $\overline{a}\in A^n$, $\Aut(\struct A/\overline{a})$ does not stabilize any $a'\notin\overline{a}$.&#10;&#10;\;&#10;&#10;\textbf{Ex.:} $(\struct Q;&lt;)$ has no algebraicity.&#10;&#10;&#10;&#10;\end{document}&#10;" title="IguanaTex Picture Display">
            <a:extLst>
              <a:ext uri="{FF2B5EF4-FFF2-40B4-BE49-F238E27FC236}">
                <a16:creationId xmlns:a16="http://schemas.microsoft.com/office/drawing/2014/main" id="{8F18F282-6277-4A75-9FB5-DB99FA3182C6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695" y="3790173"/>
            <a:ext cx="10228988" cy="1472388"/>
          </a:xfrm>
          <a:prstGeom prst="rect">
            <a:avLst/>
          </a:prstGeom>
        </p:spPr>
      </p:pic>
      <p:sp>
        <p:nvSpPr>
          <p:cNvPr id="30" name="Ellipse 29">
            <a:extLst>
              <a:ext uri="{FF2B5EF4-FFF2-40B4-BE49-F238E27FC236}">
                <a16:creationId xmlns:a16="http://schemas.microsoft.com/office/drawing/2014/main" id="{3E8B5914-3160-4162-99D8-3E6F58BB73B6}"/>
              </a:ext>
            </a:extLst>
          </p:cNvPr>
          <p:cNvSpPr/>
          <p:nvPr/>
        </p:nvSpPr>
        <p:spPr>
          <a:xfrm>
            <a:off x="5613591" y="5875800"/>
            <a:ext cx="117231" cy="11254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D5F0DE00-798B-4F85-A653-3335CA72F594}"/>
              </a:ext>
            </a:extLst>
          </p:cNvPr>
          <p:cNvSpPr/>
          <p:nvPr/>
        </p:nvSpPr>
        <p:spPr>
          <a:xfrm>
            <a:off x="10536022" y="5884657"/>
            <a:ext cx="117231" cy="11254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89A65B23-8DFF-4E8D-BDA2-6E59B0B17917}"/>
              </a:ext>
            </a:extLst>
          </p:cNvPr>
          <p:cNvSpPr/>
          <p:nvPr/>
        </p:nvSpPr>
        <p:spPr>
          <a:xfrm>
            <a:off x="7203194" y="5880971"/>
            <a:ext cx="117231" cy="11254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BECDE153-BCBD-4899-8EC0-B354E710BC06}"/>
              </a:ext>
            </a:extLst>
          </p:cNvPr>
          <p:cNvSpPr/>
          <p:nvPr/>
        </p:nvSpPr>
        <p:spPr>
          <a:xfrm>
            <a:off x="6213135" y="5874457"/>
            <a:ext cx="117231" cy="11254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E7238A91-6C44-4ABF-A39F-EDA013CCB623}"/>
              </a:ext>
            </a:extLst>
          </p:cNvPr>
          <p:cNvSpPr/>
          <p:nvPr/>
        </p:nvSpPr>
        <p:spPr>
          <a:xfrm>
            <a:off x="9153503" y="5880971"/>
            <a:ext cx="117231" cy="11254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7CA247A1-3F4D-47B6-AE6C-250E2E557CE9}"/>
              </a:ext>
            </a:extLst>
          </p:cNvPr>
          <p:cNvSpPr/>
          <p:nvPr/>
        </p:nvSpPr>
        <p:spPr>
          <a:xfrm>
            <a:off x="7537038" y="5870069"/>
            <a:ext cx="117231" cy="11254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4390FD6F-CB1C-40F0-BCBC-E2FF9A99C630}"/>
              </a:ext>
            </a:extLst>
          </p:cNvPr>
          <p:cNvSpPr/>
          <p:nvPr/>
        </p:nvSpPr>
        <p:spPr>
          <a:xfrm>
            <a:off x="8644070" y="5870069"/>
            <a:ext cx="117231" cy="11254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43" name="Verbinder: gekrümmt 42">
            <a:extLst>
              <a:ext uri="{FF2B5EF4-FFF2-40B4-BE49-F238E27FC236}">
                <a16:creationId xmlns:a16="http://schemas.microsoft.com/office/drawing/2014/main" id="{585FE382-A6B7-4B33-ADB9-178EBF50D68B}"/>
              </a:ext>
            </a:extLst>
          </p:cNvPr>
          <p:cNvCxnSpPr>
            <a:cxnSpLocks/>
            <a:stCxn id="35" idx="0"/>
            <a:endCxn id="36" idx="1"/>
          </p:cNvCxnSpPr>
          <p:nvPr/>
        </p:nvCxnSpPr>
        <p:spPr>
          <a:xfrm rot="16200000" flipH="1">
            <a:off x="8120205" y="5345517"/>
            <a:ext cx="16481" cy="1065584"/>
          </a:xfrm>
          <a:prstGeom prst="curvedConnector3">
            <a:avLst>
              <a:gd name="adj1" fmla="val -1045622"/>
            </a:avLst>
          </a:prstGeom>
          <a:ln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6" name="Rechteck 25">
            <a:extLst>
              <a:ext uri="{FF2B5EF4-FFF2-40B4-BE49-F238E27FC236}">
                <a16:creationId xmlns:a16="http://schemas.microsoft.com/office/drawing/2014/main" id="{07397705-5B1F-4497-B88D-0A1754E2D05F}"/>
              </a:ext>
            </a:extLst>
          </p:cNvPr>
          <p:cNvSpPr/>
          <p:nvPr/>
        </p:nvSpPr>
        <p:spPr>
          <a:xfrm>
            <a:off x="993438" y="4328355"/>
            <a:ext cx="9059594" cy="487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40695D06-82AF-4599-90C8-D9E4375B7CBD}"/>
              </a:ext>
            </a:extLst>
          </p:cNvPr>
          <p:cNvSpPr/>
          <p:nvPr/>
        </p:nvSpPr>
        <p:spPr>
          <a:xfrm>
            <a:off x="1032695" y="4879716"/>
            <a:ext cx="9059594" cy="487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0558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26" grpId="0" animBg="1"/>
      <p:bldP spid="2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50A511-7A43-AF26-A20B-AC7D58ECE4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BFDEA9AC-C002-857C-FD2A-3511A0E1C36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237" y="575774"/>
            <a:ext cx="6289527" cy="582858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F43B1475-CD14-FE87-E257-F4EC01450B5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092" y="1438039"/>
            <a:ext cx="8063672" cy="3458183"/>
          </a:xfrm>
          <a:prstGeom prst="rect">
            <a:avLst/>
          </a:prstGeom>
        </p:spPr>
      </p:pic>
      <p:pic>
        <p:nvPicPr>
          <p:cNvPr id="48" name="Grafik 47">
            <a:extLst>
              <a:ext uri="{FF2B5EF4-FFF2-40B4-BE49-F238E27FC236}">
                <a16:creationId xmlns:a16="http://schemas.microsoft.com/office/drawing/2014/main" id="{B01330AF-E3F3-1AAD-7845-5A04177A8236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9342" y="4199005"/>
            <a:ext cx="2227295" cy="30677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C9750F5D-57A7-F8C9-9DED-AB8B1FAE31BE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673299" y="5043964"/>
            <a:ext cx="824696" cy="218259"/>
          </a:xfrm>
          <a:prstGeom prst="rect">
            <a:avLst/>
          </a:prstGeom>
        </p:spPr>
      </p:pic>
      <p:cxnSp>
        <p:nvCxnSpPr>
          <p:cNvPr id="19" name="Gerade Verbindung mit Pfeil 18">
            <a:extLst>
              <a:ext uri="{FF2B5EF4-FFF2-40B4-BE49-F238E27FC236}">
                <a16:creationId xmlns:a16="http://schemas.microsoft.com/office/drawing/2014/main" id="{B83ED793-6227-2535-F76D-AAB6029BCD1F}"/>
              </a:ext>
            </a:extLst>
          </p:cNvPr>
          <p:cNvCxnSpPr>
            <a:cxnSpLocks/>
          </p:cNvCxnSpPr>
          <p:nvPr/>
        </p:nvCxnSpPr>
        <p:spPr>
          <a:xfrm flipH="1">
            <a:off x="8814724" y="4707706"/>
            <a:ext cx="9851" cy="890773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46" name="Grafik 45">
            <a:extLst>
              <a:ext uri="{FF2B5EF4-FFF2-40B4-BE49-F238E27FC236}">
                <a16:creationId xmlns:a16="http://schemas.microsoft.com/office/drawing/2014/main" id="{B4736407-0FAA-CACD-DEDF-BC4080E1DF06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9342" y="5866726"/>
            <a:ext cx="2335566" cy="327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906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E8C0D86F-DEEE-46C5-A4BC-75AF4E38AB29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57" t="23425" r="25383" b="45278"/>
          <a:stretch/>
        </p:blipFill>
        <p:spPr>
          <a:xfrm>
            <a:off x="140589" y="3443469"/>
            <a:ext cx="4490115" cy="1881023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A5587C72-3956-42DD-ACD4-35454BB933DE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4" t="8706" r="7700" b="7517"/>
          <a:stretch/>
        </p:blipFill>
        <p:spPr>
          <a:xfrm>
            <a:off x="8193075" y="2432235"/>
            <a:ext cx="3598444" cy="2633205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9485E224-F328-4684-B2AC-0CE23B236B32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95" t="17639" r="21173" b="14525"/>
          <a:stretch/>
        </p:blipFill>
        <p:spPr>
          <a:xfrm>
            <a:off x="5883380" y="4080664"/>
            <a:ext cx="3505364" cy="2557736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9232F3F5-143B-BF37-C6FB-3F2BE74F95D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21219">
            <a:off x="5241609" y="4488958"/>
            <a:ext cx="526532" cy="309514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2432B8C5-EF8B-458A-BDF8-29732BF3FE8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25416">
            <a:off x="8297464" y="4309549"/>
            <a:ext cx="526532" cy="309514"/>
          </a:xfrm>
          <a:prstGeom prst="rect">
            <a:avLst/>
          </a:prstGeom>
        </p:spPr>
      </p:pic>
      <p:pic>
        <p:nvPicPr>
          <p:cNvPr id="3" name="Grafik 2" descr="\documentclass{article}&#10;\setlength\parindent{0pt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\usepackage{tikz}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newcommand{\Si}{\struct{S}_1}&#10;\newcommand{\Sii}{\struct{S}_2}&#10;\usepackage{ntheorem}&#10;\newtheorem*{theorem}{Theorem}&#10;\newtheorem*{conjecture}{Conjecture}&#10;\definecolor{amber}{rgb}{1.0, 0.49, 0.0}&#10;&#10;&#10;&#10;\pagestyle{empty}&#10;\begin{document}&#10;&#10;$\struct A=(A;R_1)$ reduct of fbh $\struct B=(A;R_1,R_2)$.&#10;&#10;\;&#10;&#10;$\Tilde{\struct B}\coloneqq(\struct Q\times A;\hat R_1,\hat R_2,E,&lt;,\neq)$.&#10;&#10;\;&#10;&#10;$\struct A^*\coloneqq(\struct Q\times A;\hat R_1, E)$&#10;&#10;\end{document}" title="IguanaTex Picture Display">
            <a:extLst>
              <a:ext uri="{FF2B5EF4-FFF2-40B4-BE49-F238E27FC236}">
                <a16:creationId xmlns:a16="http://schemas.microsoft.com/office/drawing/2014/main" id="{00CFF3BD-FF34-4BBF-9E04-5D32D2ABD06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500" y="1556053"/>
            <a:ext cx="4711341" cy="1472389"/>
          </a:xfrm>
          <a:prstGeom prst="rect">
            <a:avLst/>
          </a:prstGeom>
        </p:spPr>
      </p:pic>
      <p:pic>
        <p:nvPicPr>
          <p:cNvPr id="27" name="Grafik 26" descr="\documentclass{article}&#10;\setlength\parindent{0pt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\usepackage{tikz}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newcommand{\Si}{\struct{S}_1}&#10;\newcommand{\Sii}{\struct{S}_2}&#10;\usepackage{ntheorem}&#10;\newtheorem*{theorem}{Theorem}&#10;\newtheorem*{conjecture}{Conjecture}&#10;\definecolor{amber}{rgb}{1.0, 0.49, 0.0}&#10;&#10;&#10;&#10;\pagestyle{empty}&#10;\begin{document}&#10;&#10;$\textbf{+}$&#10;&#10;\end{document}&#10;" title="IguanaTex Picture Display">
            <a:extLst>
              <a:ext uri="{FF2B5EF4-FFF2-40B4-BE49-F238E27FC236}">
                <a16:creationId xmlns:a16="http://schemas.microsoft.com/office/drawing/2014/main" id="{A36D65BA-E96F-4D66-B8FD-04452A8EF6EC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5206" y="4378710"/>
            <a:ext cx="228598" cy="226852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C55E285B-FB47-452F-834A-ACBB3005AAE2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09" t="34139" r="45710" b="56442"/>
          <a:stretch/>
        </p:blipFill>
        <p:spPr>
          <a:xfrm>
            <a:off x="4387387" y="4323031"/>
            <a:ext cx="287838" cy="355124"/>
          </a:xfrm>
          <a:prstGeom prst="rect">
            <a:avLst/>
          </a:prstGeom>
        </p:spPr>
      </p:pic>
      <p:pic>
        <p:nvPicPr>
          <p:cNvPr id="43" name="Grafik 42" descr="\documentclass{article}&#10;\setlength\parindent{0pt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\usepackage{tikz}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newcommand{\Si}{\struct{S}_1}&#10;\newcommand{\Sii}{\struct{S}_2}&#10;\usepackage{ntheorem}&#10;\newtheorem*{theorem}{Theorem}&#10;\newtheorem*{conjecture}{Conjecture}&#10;\definecolor{amber}{rgb}{1.0, 0.49, 0.0}&#10;&#10;&#10;&#10;\pagestyle{empty}&#10;\begin{document}&#10;&#10;$\struct B$&#10;&#10;\end{document}&#10;" title="IguanaTex Picture Display">
            <a:extLst>
              <a:ext uri="{FF2B5EF4-FFF2-40B4-BE49-F238E27FC236}">
                <a16:creationId xmlns:a16="http://schemas.microsoft.com/office/drawing/2014/main" id="{B7DBD877-548A-4940-84BA-F7262C96C0C8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03" y="3352016"/>
            <a:ext cx="163091" cy="178333"/>
          </a:xfrm>
          <a:prstGeom prst="rect">
            <a:avLst/>
          </a:prstGeom>
        </p:spPr>
      </p:pic>
      <p:pic>
        <p:nvPicPr>
          <p:cNvPr id="35" name="Grafik 34" descr="\documentclass{article}&#10;\setlength\parindent{0pt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\usepackage{tikz}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newcommand{\Si}{\struct{S}_1}&#10;\newcommand{\Sii}{\struct{S}_2}&#10;\usepackage{ntheorem}&#10;\newtheorem*{theorem}{Theorem}&#10;\newtheorem*{conjecture}{Conjecture}&#10;\definecolor{amber}{rgb}{1.0, 0.49, 0.0}&#10;&#10;&#10;&#10;\pagestyle{empty}&#10;\begin{document}&#10;&#10;$(\struct Q;&lt;)$&#10;&#10;\end{document}&#10;" title="IguanaTex Picture Display">
            <a:extLst>
              <a:ext uri="{FF2B5EF4-FFF2-40B4-BE49-F238E27FC236}">
                <a16:creationId xmlns:a16="http://schemas.microsoft.com/office/drawing/2014/main" id="{1F9D8280-F3E6-4939-82F9-40717F2ADF5A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8737" y="3444892"/>
            <a:ext cx="661508" cy="257593"/>
          </a:xfrm>
          <a:prstGeom prst="rect">
            <a:avLst/>
          </a:prstGeom>
        </p:spPr>
      </p:pic>
      <p:pic>
        <p:nvPicPr>
          <p:cNvPr id="38" name="Grafik 37" descr="\documentclass{article}&#10;\setlength\parindent{0pt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\usepackage{tikz}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newcommand{\Si}{\struct{S}_1}&#10;\newcommand{\Sii}{\struct{S}_2}&#10;\usepackage{ntheorem}&#10;\newtheorem*{theorem}{Theorem}&#10;\newtheorem*{conjecture}{Conjecture}&#10;\definecolor{amber}{rgb}{1.0, 0.49, 0.0}&#10;&#10;&#10;&#10;\pagestyle{empty}&#10;\begin{document}&#10;&#10;$\Tilde{\struct B}$&#10;&#10;\end{document}&#10;" title="IguanaTex Picture Display">
            <a:extLst>
              <a:ext uri="{FF2B5EF4-FFF2-40B4-BE49-F238E27FC236}">
                <a16:creationId xmlns:a16="http://schemas.microsoft.com/office/drawing/2014/main" id="{7AFA858E-D65F-4D08-9571-37892CEE3E95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354" y="3825372"/>
            <a:ext cx="163091" cy="239302"/>
          </a:xfrm>
          <a:prstGeom prst="rect">
            <a:avLst/>
          </a:prstGeom>
        </p:spPr>
      </p:pic>
      <p:pic>
        <p:nvPicPr>
          <p:cNvPr id="41" name="Grafik 40" descr="\documentclass{article}&#10;\setlength\parindent{0pt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\usepackage{tikz}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newcommand{\Si}{\struct{S}_1}&#10;\newcommand{\Sii}{\struct{S}_2}&#10;\usepackage{ntheorem}&#10;\newtheorem*{theorem}{Theorem}&#10;\newtheorem*{conjecture}{Conjecture}&#10;\definecolor{amber}{rgb}{1.0, 0.49, 0.0}&#10;&#10;&#10;&#10;\pagestyle{empty}&#10;\begin{document}&#10;&#10;$\struct A^*$&#10;&#10;\end{document}&#10;" title="IguanaTex Picture Display">
            <a:extLst>
              <a:ext uri="{FF2B5EF4-FFF2-40B4-BE49-F238E27FC236}">
                <a16:creationId xmlns:a16="http://schemas.microsoft.com/office/drawing/2014/main" id="{7AFC72A7-DDC1-43DD-9C4C-4DE42050EC20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0633" y="2726266"/>
            <a:ext cx="271310" cy="182906"/>
          </a:xfrm>
          <a:prstGeom prst="rect">
            <a:avLst/>
          </a:prstGeom>
        </p:spPr>
      </p:pic>
      <p:sp>
        <p:nvSpPr>
          <p:cNvPr id="52" name="Ellipse 51">
            <a:extLst>
              <a:ext uri="{FF2B5EF4-FFF2-40B4-BE49-F238E27FC236}">
                <a16:creationId xmlns:a16="http://schemas.microsoft.com/office/drawing/2014/main" id="{49811713-1719-448A-90CF-B03E5057D8B2}"/>
              </a:ext>
            </a:extLst>
          </p:cNvPr>
          <p:cNvSpPr/>
          <p:nvPr/>
        </p:nvSpPr>
        <p:spPr>
          <a:xfrm rot="19617201">
            <a:off x="770181" y="3896457"/>
            <a:ext cx="351680" cy="60042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1F4F0948-8650-4B83-B8DE-AD95A0011C00}"/>
              </a:ext>
            </a:extLst>
          </p:cNvPr>
          <p:cNvSpPr/>
          <p:nvPr/>
        </p:nvSpPr>
        <p:spPr>
          <a:xfrm rot="4338048">
            <a:off x="1682129" y="4705574"/>
            <a:ext cx="351680" cy="46535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5" name="Grafik 54" descr="\documentclass{article}&#10;\setlength\parindent{0pt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\usepackage{tikz}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newcommand{\Si}{\struct{S}_1}&#10;\newcommand{\Sii}{\struct{S}_2}&#10;\usepackage{ntheorem}&#10;\newtheorem*{theorem}{Theorem}&#10;\newtheorem*{conjecture}{Conjecture}&#10;\definecolor{amber}{rgb}{1.0, 0.49, 0.0}&#10;&#10;&#10;&#10;\pagestyle{empty}&#10;\begin{document}&#10;&#10;$\struct A$&#10;&#10;\end{document}&#10;" title="IguanaTex Picture Display">
            <a:extLst>
              <a:ext uri="{FF2B5EF4-FFF2-40B4-BE49-F238E27FC236}">
                <a16:creationId xmlns:a16="http://schemas.microsoft.com/office/drawing/2014/main" id="{04A5AE90-61A4-4C73-8E3A-745028C92328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03" y="3349729"/>
            <a:ext cx="179857" cy="182906"/>
          </a:xfrm>
          <a:prstGeom prst="rect">
            <a:avLst/>
          </a:prstGeom>
          <a:solidFill>
            <a:srgbClr val="FFFFFF"/>
          </a:solidFill>
        </p:spPr>
      </p:pic>
      <p:cxnSp>
        <p:nvCxnSpPr>
          <p:cNvPr id="60" name="Gerade Verbindung mit Pfeil 59">
            <a:extLst>
              <a:ext uri="{FF2B5EF4-FFF2-40B4-BE49-F238E27FC236}">
                <a16:creationId xmlns:a16="http://schemas.microsoft.com/office/drawing/2014/main" id="{284DD4C1-689B-44FA-B0BC-A789491F6EC0}"/>
              </a:ext>
            </a:extLst>
          </p:cNvPr>
          <p:cNvCxnSpPr>
            <a:cxnSpLocks/>
          </p:cNvCxnSpPr>
          <p:nvPr/>
        </p:nvCxnSpPr>
        <p:spPr>
          <a:xfrm flipH="1">
            <a:off x="1569036" y="4196667"/>
            <a:ext cx="1800135" cy="18204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3" name="Gerade Verbindung mit Pfeil 62">
            <a:extLst>
              <a:ext uri="{FF2B5EF4-FFF2-40B4-BE49-F238E27FC236}">
                <a16:creationId xmlns:a16="http://schemas.microsoft.com/office/drawing/2014/main" id="{83BBCEBE-DC8A-436B-A099-123979FBE9FA}"/>
              </a:ext>
            </a:extLst>
          </p:cNvPr>
          <p:cNvCxnSpPr>
            <a:cxnSpLocks/>
          </p:cNvCxnSpPr>
          <p:nvPr/>
        </p:nvCxnSpPr>
        <p:spPr>
          <a:xfrm flipH="1">
            <a:off x="2075897" y="4361680"/>
            <a:ext cx="1212841" cy="33831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5" name="Gerade Verbindung mit Pfeil 64">
            <a:extLst>
              <a:ext uri="{FF2B5EF4-FFF2-40B4-BE49-F238E27FC236}">
                <a16:creationId xmlns:a16="http://schemas.microsoft.com/office/drawing/2014/main" id="{68A6A810-0EA5-458F-BD61-85BC2133FC5D}"/>
              </a:ext>
            </a:extLst>
          </p:cNvPr>
          <p:cNvCxnSpPr>
            <a:cxnSpLocks/>
            <a:endCxn id="52" idx="0"/>
          </p:cNvCxnSpPr>
          <p:nvPr/>
        </p:nvCxnSpPr>
        <p:spPr>
          <a:xfrm flipH="1" flipV="1">
            <a:off x="782310" y="3945023"/>
            <a:ext cx="2565030" cy="17350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74" name="Grafik 73" descr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&#10;\pagestyle{empty}&#10;\begin{document}&#10;\noindent&#10;&#10;Removing algebraicity&#10;&#10;\end{document}&#10;" title="IguanaTex Picture Display">
            <a:extLst>
              <a:ext uri="{FF2B5EF4-FFF2-40B4-BE49-F238E27FC236}">
                <a16:creationId xmlns:a16="http://schemas.microsoft.com/office/drawing/2014/main" id="{8BFA22ED-9EC5-4537-A066-9A7930222E0F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1238" y="576685"/>
            <a:ext cx="6129524" cy="567619"/>
          </a:xfrm>
          <a:prstGeom prst="rect">
            <a:avLst/>
          </a:prstGeom>
        </p:spPr>
      </p:pic>
      <p:pic>
        <p:nvPicPr>
          <p:cNvPr id="80" name="Grafik 79" descr="\documentclass{article}&#10;\setlength\parindent{0pt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\usepackage{tikz}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newcommand{\Si}{\struct{S}_1}&#10;\newcommand{\Sii}{\struct{S}_2}&#10;\usepackage{ntheorem}&#10;\newtheorem*{theorem}{Theorem}&#10;\newtheorem*{conjecture}{Conjecture}&#10;\definecolor{amber}{rgb}{1.0, 0.49, 0.0}&#10;&#10;&#10;&#10;\pagestyle{empty}&#10;\begin{document}&#10;&#10;$\textbf{+}$&#10;&#10;\end{document}&#10;" title="IguanaTex Picture Display">
            <a:extLst>
              <a:ext uri="{FF2B5EF4-FFF2-40B4-BE49-F238E27FC236}">
                <a16:creationId xmlns:a16="http://schemas.microsoft.com/office/drawing/2014/main" id="{A5089A61-C951-4666-9FB6-F78CADDD1971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184" y="4378710"/>
            <a:ext cx="228598" cy="226852"/>
          </a:xfrm>
          <a:prstGeom prst="rect">
            <a:avLst/>
          </a:prstGeom>
        </p:spPr>
      </p:pic>
      <p:pic>
        <p:nvPicPr>
          <p:cNvPr id="85" name="Grafik 84">
            <a:extLst>
              <a:ext uri="{FF2B5EF4-FFF2-40B4-BE49-F238E27FC236}">
                <a16:creationId xmlns:a16="http://schemas.microsoft.com/office/drawing/2014/main" id="{F90ECACF-5516-42B9-87EA-86358393EDC5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744" y="4337110"/>
            <a:ext cx="390451" cy="390451"/>
          </a:xfrm>
          <a:prstGeom prst="rect">
            <a:avLst/>
          </a:prstGeom>
        </p:spPr>
      </p:pic>
      <p:pic>
        <p:nvPicPr>
          <p:cNvPr id="86" name="Grafik 85">
            <a:extLst>
              <a:ext uri="{FF2B5EF4-FFF2-40B4-BE49-F238E27FC236}">
                <a16:creationId xmlns:a16="http://schemas.microsoft.com/office/drawing/2014/main" id="{66ECEB89-0CAE-4281-B737-B6C64789E470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1744" y="5518471"/>
            <a:ext cx="390451" cy="390451"/>
          </a:xfrm>
          <a:prstGeom prst="rect">
            <a:avLst/>
          </a:prstGeom>
        </p:spPr>
      </p:pic>
      <p:pic>
        <p:nvPicPr>
          <p:cNvPr id="87" name="Grafik 86">
            <a:extLst>
              <a:ext uri="{FF2B5EF4-FFF2-40B4-BE49-F238E27FC236}">
                <a16:creationId xmlns:a16="http://schemas.microsoft.com/office/drawing/2014/main" id="{63665B80-B29B-430D-8C25-F8506E11CDA3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5144" y="3945023"/>
            <a:ext cx="390451" cy="390451"/>
          </a:xfrm>
          <a:prstGeom prst="rect">
            <a:avLst/>
          </a:prstGeom>
        </p:spPr>
      </p:pic>
      <p:sp>
        <p:nvSpPr>
          <p:cNvPr id="67" name="Rechteck 66">
            <a:extLst>
              <a:ext uri="{FF2B5EF4-FFF2-40B4-BE49-F238E27FC236}">
                <a16:creationId xmlns:a16="http://schemas.microsoft.com/office/drawing/2014/main" id="{1B067C98-E9AE-4FDE-A692-239CCE168DC7}"/>
              </a:ext>
            </a:extLst>
          </p:cNvPr>
          <p:cNvSpPr/>
          <p:nvPr/>
        </p:nvSpPr>
        <p:spPr>
          <a:xfrm>
            <a:off x="2509803" y="3349729"/>
            <a:ext cx="2756392" cy="19747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0C216A2D-E1AC-4506-8CB7-1F337D918B4D}"/>
              </a:ext>
            </a:extLst>
          </p:cNvPr>
          <p:cNvSpPr/>
          <p:nvPr/>
        </p:nvSpPr>
        <p:spPr>
          <a:xfrm>
            <a:off x="924072" y="2075215"/>
            <a:ext cx="3507545" cy="4548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CFB2FB8E-411C-4F2F-9B3E-06373DAEEDA7}"/>
              </a:ext>
            </a:extLst>
          </p:cNvPr>
          <p:cNvSpPr/>
          <p:nvPr/>
        </p:nvSpPr>
        <p:spPr>
          <a:xfrm>
            <a:off x="869310" y="2632355"/>
            <a:ext cx="3507545" cy="4548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222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3" grpId="0" animBg="1"/>
      <p:bldP spid="67" grpId="0" animBg="1"/>
      <p:bldP spid="4" grpId="0" animBg="1"/>
      <p:bldP spid="2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C43894-6DF7-D0FE-0F69-EB5CB7B2ED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76229ED8-1AA3-1940-31FB-6BE54B44042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3619" y="576001"/>
            <a:ext cx="3344762" cy="445714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BC895945-E41B-38B1-4FA0-1D678D6874E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698" y="2442793"/>
            <a:ext cx="4879238" cy="1569524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5D1790C5-E036-8BDB-DE36-3C088389FB91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698" y="2442793"/>
            <a:ext cx="7314285" cy="156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858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fik 21" descr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&#10;\pagestyle{empty}&#10;\begin{document}&#10;\noindent&#10;&#10;Voil\`a&#10;&#10;\end{document}&#10;" title="IguanaTex Picture Display">
            <a:extLst>
              <a:ext uri="{FF2B5EF4-FFF2-40B4-BE49-F238E27FC236}">
                <a16:creationId xmlns:a16="http://schemas.microsoft.com/office/drawing/2014/main" id="{66958151-204F-4630-8354-66E31CDF450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762" y="575774"/>
            <a:ext cx="1390477" cy="457143"/>
          </a:xfrm>
          <a:prstGeom prst="rect">
            <a:avLst/>
          </a:prstGeom>
        </p:spPr>
      </p:pic>
      <p:pic>
        <p:nvPicPr>
          <p:cNvPr id="6" name="Grafik 5" descr="\documentclass{article}&#10;\setlength\parindent{0pt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\usepackage{tikz}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newcommand{\Si}{\struct{S}_1}&#10;\newcommand{\Sii}{\struct{S}_2}&#10;\usepackage{ntheorem}&#10;\newtheorem*{theorem}{Theorem}&#10;\newtheorem*{conjecture}{Conjecture}&#10;\definecolor{amber}{rgb}{1.0, 0.49, 0.0}&#10;&#10;&#10;&#10;\pagestyle{empty}&#10;\begin{document}&#10;&#10;$\Rightarrow$ every identity characterizing tractability must be essentially injective!&#10;&#10;\;&#10;&#10;&#10;&#10;\end{document}&#10;" title="IguanaTex Picture Display">
            <a:extLst>
              <a:ext uri="{FF2B5EF4-FFF2-40B4-BE49-F238E27FC236}">
                <a16:creationId xmlns:a16="http://schemas.microsoft.com/office/drawing/2014/main" id="{8FD4EAAD-80F5-4CF8-8023-1C1E2B20C07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169" y="5369856"/>
            <a:ext cx="8032601" cy="237777"/>
          </a:xfrm>
          <a:prstGeom prst="rect">
            <a:avLst/>
          </a:prstGeom>
        </p:spPr>
      </p:pic>
      <p:pic>
        <p:nvPicPr>
          <p:cNvPr id="26" name="Grafik 25" descr="\documentclass{article}&#10;\setlength\parindent{0pt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\usepackage{tikz}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newcommand{\Si}{\struct{S}_1}&#10;\newcommand{\Sii}{\struct{S}_2}&#10;\usepackage{ntheorem}&#10;\newtheorem*{theorem}{Theorem}&#10;\newtheorem*{conjecture}{Conjecture}&#10;\definecolor{amber}{rgb}{1.0, 0.49, 0.0}&#10;&#10;&#10;&#10;\pagestyle{empty}&#10;\begin{document}&#10;&#10; $s(x,y,z,x,y,z) \approx s(y,z,x,z,x,y)$&#10;\end{document}&#10;" title="IguanaTex Picture Display">
            <a:extLst>
              <a:ext uri="{FF2B5EF4-FFF2-40B4-BE49-F238E27FC236}">
                <a16:creationId xmlns:a16="http://schemas.microsoft.com/office/drawing/2014/main" id="{EF41564C-DEAB-404F-98EC-2331C1CF6D8F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169" y="5966105"/>
            <a:ext cx="3685546" cy="257592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1D9780B5-1480-437A-92E8-2C53BA2F523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4" t="8706" r="7700" b="7517"/>
          <a:stretch/>
        </p:blipFill>
        <p:spPr>
          <a:xfrm>
            <a:off x="8193075" y="2432235"/>
            <a:ext cx="3598444" cy="2633205"/>
          </a:xfrm>
          <a:prstGeom prst="rect">
            <a:avLst/>
          </a:prstGeom>
        </p:spPr>
      </p:pic>
      <p:pic>
        <p:nvPicPr>
          <p:cNvPr id="11" name="Grafik 10" descr="\documentclass{article}&#10;\setlength\parindent{0pt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\usepackage{tikz}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newcommand{\Si}{\struct{S}_1}&#10;\newcommand{\Sii}{\struct{S}_2}&#10;\usepackage{ntheorem}&#10;\newtheorem*{theorem}{Theorem}&#10;\newtheorem*{conjecture}{Conjecture}&#10;\definecolor{amber}{rgb}{1.0, 0.49, 0.0}&#10;&#10;&#10;&#10;\pagestyle{empty}&#10;\begin{document}&#10;&#10;$\struct A^*$&#10;&#10;\end{document}&#10;" title="IguanaTex Picture Display">
            <a:extLst>
              <a:ext uri="{FF2B5EF4-FFF2-40B4-BE49-F238E27FC236}">
                <a16:creationId xmlns:a16="http://schemas.microsoft.com/office/drawing/2014/main" id="{420B24CE-1FB7-4B62-8598-E804750211D4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0633" y="2726266"/>
            <a:ext cx="271310" cy="182906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F4BF0E2E-4F45-4230-AE91-D93FB62F74D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5144" y="3945023"/>
            <a:ext cx="390451" cy="390451"/>
          </a:xfrm>
          <a:prstGeom prst="rect">
            <a:avLst/>
          </a:prstGeom>
        </p:spPr>
      </p:pic>
      <p:pic>
        <p:nvPicPr>
          <p:cNvPr id="37" name="Grafik 36" descr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newcommand{\Si}{\struct{S}_1}&#10;\newcommand{\Sii}{\struct{S}_2}&#10;\usepackage{ntheorem}&#10;\newtheorem*{theorem}{Theorem}&#10;\newtheorem*{conjecture}{Conjecture}&#10;\definecolor{amber}{rgb}{1.0, 0.49, 0.0}&#10;&#10;&#10;&#10;\pagestyle{empty}&#10;\begin{document}&#10;&#10;\begin{theorem}&#10;&#10;$\struct{A}$ %non-contractible&#10;reduct of fbh $\struct B$. &#10;There is $\struct A^*$, % non-contractible&#10;reduct of fbh $\Tilde{\struct B}$ such that:&#10;\begin{itemize}&#10; \item $\struct A^*$ and $\Tilde{\struct B}$ have no algebraicity.&#10; \item $\Pol(\struct A^*)$ is essentially injective.&#10; \item $\CSP(\struct A^*)$ and $\CSP(\struct A)$ are Datalog-interreducible.&#10; \item $\struct A^*$ pp-constructs $\struct K_3$ iff $\struct A$ does. &#10; \item $\Tilde{\struct B}$ is Ramsey iff $\struct B$ is.&#10; \item $\struct A^*$ is a model-complete core iff $\struct A$ is.&#10; &#10;\end{itemize}&#10; &#10;\end{theorem}&#10;&#10;\end{document}&#10;" title="IguanaTex Picture Display">
            <a:extLst>
              <a:ext uri="{FF2B5EF4-FFF2-40B4-BE49-F238E27FC236}">
                <a16:creationId xmlns:a16="http://schemas.microsoft.com/office/drawing/2014/main" id="{5C68667C-BA5D-49CE-8D39-B7A5CD885471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169" y="1488144"/>
            <a:ext cx="7625149" cy="3321899"/>
          </a:xfrm>
          <a:prstGeom prst="rect">
            <a:avLst/>
          </a:prstGeom>
        </p:spPr>
      </p:pic>
      <p:pic>
        <p:nvPicPr>
          <p:cNvPr id="28" name="Grafik 27" descr="\documentclass{article}&#10;\setlength\parindent{0pt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\usepackage{tikz}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newcommand{\Si}{\struct{S}_1}&#10;\newcommand{\Sii}{\struct{S}_2}&#10;\usepackage{ntheorem}&#10;\newtheorem*{theorem}{Theorem}&#10;\newtheorem*{conjecture}{Conjecture}&#10;\definecolor{amber}{rgb}{1.0, 0.49, 0.0}&#10;&#10;&#10;&#10;\pagestyle{empty}&#10;\begin{document}&#10;&#10;$\alpha \circ s(x,y,z,x,y,z) \approx \beta \circ s(y,z,x,z,x,y)$&#10;&#10;\end{document}&#10;" title="IguanaTex Picture Display">
            <a:extLst>
              <a:ext uri="{FF2B5EF4-FFF2-40B4-BE49-F238E27FC236}">
                <a16:creationId xmlns:a16="http://schemas.microsoft.com/office/drawing/2014/main" id="{9C4A12B5-36A3-4B0A-9F9D-67CC1147286E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1487" y="5966105"/>
            <a:ext cx="4487282" cy="257592"/>
          </a:xfrm>
          <a:prstGeom prst="rect">
            <a:avLst/>
          </a:prstGeom>
        </p:spPr>
      </p:pic>
      <p:sp>
        <p:nvSpPr>
          <p:cNvPr id="30" name="Ellipse 29">
            <a:extLst>
              <a:ext uri="{FF2B5EF4-FFF2-40B4-BE49-F238E27FC236}">
                <a16:creationId xmlns:a16="http://schemas.microsoft.com/office/drawing/2014/main" id="{86136C17-058B-4AF4-8285-E51827815E72}"/>
              </a:ext>
            </a:extLst>
          </p:cNvPr>
          <p:cNvSpPr/>
          <p:nvPr/>
        </p:nvSpPr>
        <p:spPr>
          <a:xfrm>
            <a:off x="7989167" y="6236904"/>
            <a:ext cx="351922" cy="341324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2000" b="1" i="0" u="none" strike="noStrike" kern="1200" cap="none" spc="0" normalizeH="0" baseline="0" noProof="0" dirty="0">
                <a:ln>
                  <a:noFill/>
                </a:ln>
                <a:solidFill>
                  <a:srgbClr val="4EA72E"/>
                </a:solidFill>
                <a:effectLst/>
                <a:uLnTx/>
                <a:uFillTx/>
                <a:latin typeface="Berlin Sans FB" panose="020E0602020502020306" pitchFamily="34" charset="0"/>
                <a:ea typeface="+mn-ea"/>
                <a:cs typeface="+mn-cs"/>
              </a:rPr>
              <a:t>✓</a:t>
            </a: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3469072A-00D0-41BC-B976-315A3D3BCEF2}"/>
              </a:ext>
            </a:extLst>
          </p:cNvPr>
          <p:cNvSpPr/>
          <p:nvPr/>
        </p:nvSpPr>
        <p:spPr>
          <a:xfrm>
            <a:off x="3146785" y="6236904"/>
            <a:ext cx="351922" cy="341324"/>
          </a:xfrm>
          <a:prstGeom prst="ellipse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36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Berlin Sans FB" panose="020E0602020502020306" pitchFamily="34" charset="0"/>
              <a:ea typeface="+mn-ea"/>
              <a:cs typeface="+mn-cs"/>
            </a:endParaRPr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59F89ADA-7E83-412C-92B6-6C271DE67DFF}"/>
              </a:ext>
            </a:extLst>
          </p:cNvPr>
          <p:cNvSpPr/>
          <p:nvPr/>
        </p:nvSpPr>
        <p:spPr>
          <a:xfrm>
            <a:off x="3078985" y="6133866"/>
            <a:ext cx="484479" cy="359267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2000" b="0" i="0" u="none" strike="noStrike" kern="1200" cap="none" spc="0" normalizeH="0" baseline="0" noProof="0" dirty="0">
                <a:ln>
                  <a:noFill/>
                </a:ln>
                <a:solidFill>
                  <a:srgbClr val="DE2F22"/>
                </a:solidFill>
                <a:effectLst/>
                <a:uLnTx/>
                <a:uFillTx/>
                <a:latin typeface="Berlin Sans FB" panose="020E0602020502020306" pitchFamily="34" charset="0"/>
                <a:ea typeface="+mn-ea"/>
                <a:cs typeface="+mn-cs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3082895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2" grpId="0" animBg="1"/>
      <p:bldP spid="3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BF6CD9-AC28-21FE-883E-ECE349A355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E73B83B1-A449-298A-8C3E-EA99A986A37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237" y="575774"/>
            <a:ext cx="6289527" cy="582858"/>
          </a:xfrm>
          <a:prstGeom prst="rect">
            <a:avLst/>
          </a:prstGeom>
        </p:spPr>
      </p:pic>
      <p:pic>
        <p:nvPicPr>
          <p:cNvPr id="6" name="Grafik 5" descr="\documentclass{article}&#10;\setlength\parindent{0pt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\usepackage{tikz}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newcommand{\Si}{\struct{S}_1}&#10;\newcommand{\Sii}{\struct{S}_2}&#10;\usepackage{ntheorem}&#10;\newtheorem*{theorem}{Theorem}&#10;\newtheorem*{conjecture}{Conjecture}&#10;\definecolor{amber}{rgb}{1.0, 0.49, 0.0}&#10;&#10;&#10;&#10;\pagestyle{empty}&#10;\begin{document}&#10;&#10;$\Rightarrow$ every identity characterizing tractability must be essentially injective!&#10;&#10;\;&#10;&#10;&#10;&#10;\end{document}&#10;" title="IguanaTex Picture Display">
            <a:extLst>
              <a:ext uri="{FF2B5EF4-FFF2-40B4-BE49-F238E27FC236}">
                <a16:creationId xmlns:a16="http://schemas.microsoft.com/office/drawing/2014/main" id="{BD559B4D-3F7C-3490-AE06-E9ABC4BD8CB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092" y="5161645"/>
            <a:ext cx="9391283" cy="277996"/>
          </a:xfrm>
          <a:prstGeom prst="rect">
            <a:avLst/>
          </a:prstGeom>
        </p:spPr>
      </p:pic>
      <p:pic>
        <p:nvPicPr>
          <p:cNvPr id="26" name="Grafik 25" descr="\documentclass{article}&#10;\setlength\parindent{0pt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\usepackage{tikz}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newcommand{\Si}{\struct{S}_1}&#10;\newcommand{\Sii}{\struct{S}_2}&#10;\usepackage{ntheorem}&#10;\newtheorem*{theorem}{Theorem}&#10;\newtheorem*{conjecture}{Conjecture}&#10;\definecolor{amber}{rgb}{1.0, 0.49, 0.0}&#10;&#10;&#10;&#10;\pagestyle{empty}&#10;\begin{document}&#10;&#10; $s(x,y,z,x,y,z) \approx s(y,z,x,z,x,y)$&#10;\end{document}&#10;" title="IguanaTex Picture Display">
            <a:extLst>
              <a:ext uri="{FF2B5EF4-FFF2-40B4-BE49-F238E27FC236}">
                <a16:creationId xmlns:a16="http://schemas.microsoft.com/office/drawing/2014/main" id="{E9126CDC-2827-915E-A0A6-276DA9632CA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169" y="5945701"/>
            <a:ext cx="3977480" cy="277996"/>
          </a:xfrm>
          <a:prstGeom prst="rect">
            <a:avLst/>
          </a:prstGeom>
        </p:spPr>
      </p:pic>
      <p:pic>
        <p:nvPicPr>
          <p:cNvPr id="58" name="Grafik 57">
            <a:extLst>
              <a:ext uri="{FF2B5EF4-FFF2-40B4-BE49-F238E27FC236}">
                <a16:creationId xmlns:a16="http://schemas.microsoft.com/office/drawing/2014/main" id="{D27C9219-F00D-93C1-44D1-30F120B86B21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092" y="1438040"/>
            <a:ext cx="7343357" cy="3149268"/>
          </a:xfrm>
          <a:prstGeom prst="rect">
            <a:avLst/>
          </a:prstGeom>
        </p:spPr>
      </p:pic>
      <p:pic>
        <p:nvPicPr>
          <p:cNvPr id="28" name="Grafik 27" descr="\documentclass{article}&#10;\setlength\parindent{0pt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\usepackage{tikz}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newcommand{\Si}{\struct{S}_1}&#10;\newcommand{\Sii}{\struct{S}_2}&#10;\usepackage{ntheorem}&#10;\newtheorem*{theorem}{Theorem}&#10;\newtheorem*{conjecture}{Conjecture}&#10;\definecolor{amber}{rgb}{1.0, 0.49, 0.0}&#10;&#10;&#10;&#10;\pagestyle{empty}&#10;\begin{document}&#10;&#10;$\alpha \circ s(x,y,z,x,y,z) \approx \beta \circ s(y,z,x,z,x,y)$&#10;&#10;\end{document}&#10;" title="IguanaTex Picture Display">
            <a:extLst>
              <a:ext uri="{FF2B5EF4-FFF2-40B4-BE49-F238E27FC236}">
                <a16:creationId xmlns:a16="http://schemas.microsoft.com/office/drawing/2014/main" id="{92217071-0431-6530-3261-3FBB0F4ECEE5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1486" y="5933386"/>
            <a:ext cx="4879531" cy="280109"/>
          </a:xfrm>
          <a:prstGeom prst="rect">
            <a:avLst/>
          </a:prstGeom>
        </p:spPr>
      </p:pic>
      <p:sp>
        <p:nvSpPr>
          <p:cNvPr id="30" name="Ellipse 29">
            <a:extLst>
              <a:ext uri="{FF2B5EF4-FFF2-40B4-BE49-F238E27FC236}">
                <a16:creationId xmlns:a16="http://schemas.microsoft.com/office/drawing/2014/main" id="{EADF0E13-DF04-A08B-6C4A-F337B068F0A1}"/>
              </a:ext>
            </a:extLst>
          </p:cNvPr>
          <p:cNvSpPr/>
          <p:nvPr/>
        </p:nvSpPr>
        <p:spPr>
          <a:xfrm>
            <a:off x="8185393" y="6236904"/>
            <a:ext cx="351715" cy="341324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2000" b="1" i="0" u="none" strike="noStrike" kern="1200" cap="none" spc="0" normalizeH="0" baseline="0" noProof="0" dirty="0">
                <a:ln>
                  <a:noFill/>
                </a:ln>
                <a:solidFill>
                  <a:srgbClr val="4EA72E"/>
                </a:solidFill>
                <a:effectLst/>
                <a:uLnTx/>
                <a:uFillTx/>
                <a:latin typeface="Berlin Sans FB" panose="020E0602020502020306" pitchFamily="34" charset="0"/>
                <a:ea typeface="+mn-ea"/>
                <a:cs typeface="+mn-cs"/>
              </a:rPr>
              <a:t>✓</a:t>
            </a: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1FCDB1C7-69AF-DB3D-F4D6-1147BEDAE27E}"/>
              </a:ext>
            </a:extLst>
          </p:cNvPr>
          <p:cNvSpPr/>
          <p:nvPr/>
        </p:nvSpPr>
        <p:spPr>
          <a:xfrm>
            <a:off x="3295051" y="6276466"/>
            <a:ext cx="351715" cy="341324"/>
          </a:xfrm>
          <a:prstGeom prst="ellipse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36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Berlin Sans FB" panose="020E0602020502020306" pitchFamily="34" charset="0"/>
              <a:ea typeface="+mn-ea"/>
              <a:cs typeface="+mn-cs"/>
            </a:endParaRPr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F23BA0A2-EF7C-C5FF-1FDE-8926DFE426B8}"/>
              </a:ext>
            </a:extLst>
          </p:cNvPr>
          <p:cNvSpPr/>
          <p:nvPr/>
        </p:nvSpPr>
        <p:spPr>
          <a:xfrm>
            <a:off x="3228811" y="6152655"/>
            <a:ext cx="484194" cy="359267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2000" b="0" i="0" u="none" strike="noStrike" kern="1200" cap="none" spc="0" normalizeH="0" baseline="0" noProof="0" dirty="0">
                <a:ln>
                  <a:noFill/>
                </a:ln>
                <a:solidFill>
                  <a:srgbClr val="DE2F22"/>
                </a:solidFill>
                <a:effectLst/>
                <a:uLnTx/>
                <a:uFillTx/>
                <a:latin typeface="Berlin Sans FB" panose="020E0602020502020306" pitchFamily="34" charset="0"/>
                <a:ea typeface="+mn-ea"/>
                <a:cs typeface="+mn-cs"/>
              </a:rPr>
              <a:t>x</a:t>
            </a:r>
          </a:p>
        </p:txBody>
      </p:sp>
      <p:pic>
        <p:nvPicPr>
          <p:cNvPr id="48" name="Grafik 47">
            <a:extLst>
              <a:ext uri="{FF2B5EF4-FFF2-40B4-BE49-F238E27FC236}">
                <a16:creationId xmlns:a16="http://schemas.microsoft.com/office/drawing/2014/main" id="{F0AE760E-76B0-8A8B-0A62-AB033149F79A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3588" y="2445361"/>
            <a:ext cx="2227295" cy="30677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D1CE4DF2-8986-2C83-12F5-94A163DED291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937545" y="3290320"/>
            <a:ext cx="824696" cy="218259"/>
          </a:xfrm>
          <a:prstGeom prst="rect">
            <a:avLst/>
          </a:prstGeom>
        </p:spPr>
      </p:pic>
      <p:cxnSp>
        <p:nvCxnSpPr>
          <p:cNvPr id="19" name="Gerade Verbindung mit Pfeil 18">
            <a:extLst>
              <a:ext uri="{FF2B5EF4-FFF2-40B4-BE49-F238E27FC236}">
                <a16:creationId xmlns:a16="http://schemas.microsoft.com/office/drawing/2014/main" id="{10AB0AA3-0E12-C285-D2BF-9749CDD297C3}"/>
              </a:ext>
            </a:extLst>
          </p:cNvPr>
          <p:cNvCxnSpPr>
            <a:cxnSpLocks/>
          </p:cNvCxnSpPr>
          <p:nvPr/>
        </p:nvCxnSpPr>
        <p:spPr>
          <a:xfrm flipH="1">
            <a:off x="9078970" y="2954062"/>
            <a:ext cx="9851" cy="890773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0" name="Ellipse 19">
            <a:extLst>
              <a:ext uri="{FF2B5EF4-FFF2-40B4-BE49-F238E27FC236}">
                <a16:creationId xmlns:a16="http://schemas.microsoft.com/office/drawing/2014/main" id="{B0C2D98B-54FB-AA3B-C5C6-3B253B276580}"/>
              </a:ext>
            </a:extLst>
          </p:cNvPr>
          <p:cNvSpPr/>
          <p:nvPr/>
        </p:nvSpPr>
        <p:spPr>
          <a:xfrm>
            <a:off x="9194903" y="4389903"/>
            <a:ext cx="288099" cy="277997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2000" b="1" i="0" u="none" strike="noStrike" kern="1200" cap="none" spc="0" normalizeH="0" baseline="0" noProof="0" dirty="0">
              <a:ln>
                <a:noFill/>
              </a:ln>
              <a:solidFill>
                <a:srgbClr val="4EA72E"/>
              </a:solidFill>
              <a:effectLst/>
              <a:uLnTx/>
              <a:uFillTx/>
              <a:latin typeface="Berlin Sans FB" panose="020E0602020502020306" pitchFamily="34" charset="0"/>
              <a:ea typeface="+mn-ea"/>
              <a:cs typeface="+mn-cs"/>
            </a:endParaRPr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F42CDF2E-C88A-8696-85CD-7C3971C6D353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0763" y="4411534"/>
            <a:ext cx="196381" cy="234736"/>
          </a:xfrm>
          <a:prstGeom prst="rect">
            <a:avLst/>
          </a:prstGeom>
        </p:spPr>
      </p:pic>
      <p:pic>
        <p:nvPicPr>
          <p:cNvPr id="46" name="Grafik 45">
            <a:extLst>
              <a:ext uri="{FF2B5EF4-FFF2-40B4-BE49-F238E27FC236}">
                <a16:creationId xmlns:a16="http://schemas.microsoft.com/office/drawing/2014/main" id="{057C0435-3F62-1966-EEC4-2F4B141A5F2C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3588" y="4113082"/>
            <a:ext cx="2335566" cy="327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171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2" grpId="0" animBg="1"/>
      <p:bldP spid="3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B139EB-7396-7BBD-32BA-3C24E73FFD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rafik 45">
            <a:extLst>
              <a:ext uri="{FF2B5EF4-FFF2-40B4-BE49-F238E27FC236}">
                <a16:creationId xmlns:a16="http://schemas.microsoft.com/office/drawing/2014/main" id="{B25E7ECC-28B4-09F4-6703-A6DA18A0707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843" y="534648"/>
            <a:ext cx="6907153" cy="542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7905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DB2AEB-F136-1811-B113-1F4F319FDB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09F4BD1-D2EF-CAAA-B85C-BE0E08EA32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909935"/>
            <a:ext cx="9144000" cy="2387600"/>
          </a:xfrm>
        </p:spPr>
        <p:txBody>
          <a:bodyPr/>
          <a:lstStyle/>
          <a:p>
            <a:endParaRPr lang="de-AT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A3316B53-603B-C033-A2EC-55FC3082C0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389610"/>
            <a:ext cx="9144000" cy="1655762"/>
          </a:xfrm>
        </p:spPr>
        <p:txBody>
          <a:bodyPr/>
          <a:lstStyle/>
          <a:p>
            <a:endParaRPr lang="de-AT"/>
          </a:p>
        </p:txBody>
      </p:sp>
      <p:pic>
        <p:nvPicPr>
          <p:cNvPr id="5" name="Grafik 4" descr="Ein Bild, das draußen, Gras, Pflanze, Baum enthält.&#10;&#10;KI-generierte Inhalte können fehlerhaft sein.">
            <a:extLst>
              <a:ext uri="{FF2B5EF4-FFF2-40B4-BE49-F238E27FC236}">
                <a16:creationId xmlns:a16="http://schemas.microsoft.com/office/drawing/2014/main" id="{3A05A022-9AE0-92C8-4F83-6BE3EF56BF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6" t="5164" r="5346" b="2604"/>
          <a:stretch>
            <a:fillRect/>
          </a:stretch>
        </p:blipFill>
        <p:spPr>
          <a:xfrm>
            <a:off x="0" y="-10168"/>
            <a:ext cx="12192000" cy="6868167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09CFAD79-CCD8-1EC1-5B3F-A5E91C9C0166}"/>
              </a:ext>
            </a:extLst>
          </p:cNvPr>
          <p:cNvSpPr/>
          <p:nvPr/>
        </p:nvSpPr>
        <p:spPr>
          <a:xfrm>
            <a:off x="7387229" y="6111104"/>
            <a:ext cx="3451741" cy="4084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2000" dirty="0">
                <a:solidFill>
                  <a:schemeClr val="bg1"/>
                </a:solidFill>
                <a:latin typeface="Cooper Black" panose="0208090404030B020404" pitchFamily="18" charset="0"/>
              </a:rPr>
              <a:t>Finite-domain CSP </a:t>
            </a:r>
            <a:r>
              <a:rPr lang="de-AT" sz="2000" dirty="0" err="1">
                <a:solidFill>
                  <a:schemeClr val="bg1"/>
                </a:solidFill>
                <a:latin typeface="Cooper Black" panose="0208090404030B020404" pitchFamily="18" charset="0"/>
              </a:rPr>
              <a:t>dichotomy</a:t>
            </a:r>
            <a:r>
              <a:rPr lang="de-AT" sz="2000" dirty="0">
                <a:solidFill>
                  <a:schemeClr val="bg1"/>
                </a:solidFill>
                <a:latin typeface="Cooper Black" panose="0208090404030B020404" pitchFamily="18" charset="0"/>
              </a:rPr>
              <a:t> </a:t>
            </a:r>
            <a:r>
              <a:rPr lang="de-AT" sz="2000" dirty="0" err="1">
                <a:solidFill>
                  <a:schemeClr val="bg1"/>
                </a:solidFill>
                <a:latin typeface="Cooper Black" panose="0208090404030B020404" pitchFamily="18" charset="0"/>
              </a:rPr>
              <a:t>theorem</a:t>
            </a:r>
            <a:endParaRPr lang="de-AT" sz="2000" dirty="0">
              <a:solidFill>
                <a:schemeClr val="bg1"/>
              </a:solidFill>
              <a:latin typeface="Cooper Black" panose="0208090404030B020404" pitchFamily="18" charset="0"/>
            </a:endParaRPr>
          </a:p>
        </p:txBody>
      </p:sp>
      <p:pic>
        <p:nvPicPr>
          <p:cNvPr id="17" name="Grafik 16" descr="Pfeil mit einer Linie: Kurve im Uhrzeigersinn Silhouette">
            <a:extLst>
              <a:ext uri="{FF2B5EF4-FFF2-40B4-BE49-F238E27FC236}">
                <a16:creationId xmlns:a16="http://schemas.microsoft.com/office/drawing/2014/main" id="{A2F5DAD1-9F4A-559C-FB0D-AA06952DFD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8699501" flipH="1" flipV="1">
            <a:off x="6132922" y="5488884"/>
            <a:ext cx="1652877" cy="1652877"/>
          </a:xfrm>
          <a:prstGeom prst="rect">
            <a:avLst/>
          </a:prstGeom>
        </p:spPr>
      </p:pic>
      <p:pic>
        <p:nvPicPr>
          <p:cNvPr id="4" name="Grafik 3" descr="Altes Haus in einem Feld">
            <a:extLst>
              <a:ext uri="{FF2B5EF4-FFF2-40B4-BE49-F238E27FC236}">
                <a16:creationId xmlns:a16="http://schemas.microsoft.com/office/drawing/2014/main" id="{4979DBF4-3F3E-091E-0F7A-31690B9ADA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backgroundMark x1="11343" y1="54545" x2="67529" y2="46051"/>
                        <a14:backgroundMark x1="67529" y1="46051" x2="67529" y2="46051"/>
                        <a14:backgroundMark x1="70846" y1="32886" x2="36053" y2="63438"/>
                        <a14:backgroundMark x1="22852" y1="42275" x2="31874" y2="43616"/>
                        <a14:backgroundMark x1="31874" y1="43616" x2="39668" y2="43368"/>
                        <a14:backgroundMark x1="12139" y1="19821" x2="15556" y2="465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29" t="15023" r="54766" b="57576"/>
          <a:stretch>
            <a:fillRect/>
          </a:stretch>
        </p:blipFill>
        <p:spPr>
          <a:xfrm flipH="1">
            <a:off x="9935446" y="817860"/>
            <a:ext cx="1284316" cy="824285"/>
          </a:xfrm>
          <a:prstGeom prst="rect">
            <a:avLst/>
          </a:prstGeom>
        </p:spPr>
      </p:pic>
      <p:pic>
        <p:nvPicPr>
          <p:cNvPr id="16" name="Grafik 15" descr="Änderungen &amp; Schneider mit einfarbiger Füllung">
            <a:extLst>
              <a:ext uri="{FF2B5EF4-FFF2-40B4-BE49-F238E27FC236}">
                <a16:creationId xmlns:a16="http://schemas.microsoft.com/office/drawing/2014/main" id="{02B7F83C-4551-28D1-AF9E-E230EC93106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8969482">
            <a:off x="9381318" y="1086396"/>
            <a:ext cx="397891" cy="397891"/>
          </a:xfrm>
          <a:prstGeom prst="rect">
            <a:avLst/>
          </a:prstGeom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4" name="Folienzoom 13">
                <a:extLst>
                  <a:ext uri="{FF2B5EF4-FFF2-40B4-BE49-F238E27FC236}">
                    <a16:creationId xmlns:a16="http://schemas.microsoft.com/office/drawing/2014/main" id="{A687CD83-C079-5FA3-96FF-859E9C4F1879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9410354" y="1064717"/>
              <a:ext cx="392219" cy="220624"/>
            </p:xfrm>
            <a:graphic>
              <a:graphicData uri="http://schemas.microsoft.com/office/powerpoint/2016/slidezoom">
                <pslz:sldZm>
                  <pslz:sldZmObj sldId="262" cId="2788271187">
                    <pslz:zmPr id="{22C6DFC9-5517-4611-BCBC-12905BC24E72}" returnToParent="0" transitionDur="1000">
                      <p166:blipFill xmlns:p166="http://schemas.microsoft.com/office/powerpoint/2016/6/main">
                        <a:blip r:embed="rId9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92219" cy="220624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4" name="Folienzoom 13">
                <a:extLst>
                  <a:ext uri="{FF2B5EF4-FFF2-40B4-BE49-F238E27FC236}">
                    <a16:creationId xmlns:a16="http://schemas.microsoft.com/office/drawing/2014/main" id="{A687CD83-C079-5FA3-96FF-859E9C4F187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410354" y="1064717"/>
                <a:ext cx="392219" cy="220624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pic>
        <p:nvPicPr>
          <p:cNvPr id="18" name="Grafik 17" descr="Altes Haus in einem Feld">
            <a:extLst>
              <a:ext uri="{FF2B5EF4-FFF2-40B4-BE49-F238E27FC236}">
                <a16:creationId xmlns:a16="http://schemas.microsoft.com/office/drawing/2014/main" id="{DD5DCB0B-8932-39F1-BF25-F9DF21941E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backgroundMark x1="11343" y1="54545" x2="67529" y2="46051"/>
                        <a14:backgroundMark x1="67529" y1="46051" x2="67529" y2="46051"/>
                        <a14:backgroundMark x1="70846" y1="32886" x2="36053" y2="63438"/>
                        <a14:backgroundMark x1="22852" y1="42275" x2="31874" y2="43616"/>
                        <a14:backgroundMark x1="31874" y1="43616" x2="39668" y2="43368"/>
                        <a14:backgroundMark x1="12139" y1="19821" x2="15556" y2="465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29" t="15023" r="54766" b="57576"/>
          <a:stretch>
            <a:fillRect/>
          </a:stretch>
        </p:blipFill>
        <p:spPr>
          <a:xfrm>
            <a:off x="937632" y="815895"/>
            <a:ext cx="1284316" cy="824285"/>
          </a:xfrm>
          <a:prstGeom prst="rect">
            <a:avLst/>
          </a:prstGeom>
        </p:spPr>
      </p:pic>
      <p:pic>
        <p:nvPicPr>
          <p:cNvPr id="20" name="Grafik 19" descr="Änderungen &amp; Schneider mit einfarbiger Füllung">
            <a:extLst>
              <a:ext uri="{FF2B5EF4-FFF2-40B4-BE49-F238E27FC236}">
                <a16:creationId xmlns:a16="http://schemas.microsoft.com/office/drawing/2014/main" id="{77671156-1F20-9557-526B-7D2A7D9124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2630518" flipH="1">
            <a:off x="2201627" y="1100978"/>
            <a:ext cx="397891" cy="397891"/>
          </a:xfrm>
          <a:prstGeom prst="rect">
            <a:avLst/>
          </a:prstGeom>
        </p:spPr>
      </p:pic>
      <p:pic>
        <p:nvPicPr>
          <p:cNvPr id="19" name="Grafik 18" descr="Ein Bild, das draußen, Gras, Pflanze, Baum enthält.&#10;&#10;KI-generierte Inhalte können fehlerhaft sein.">
            <a:extLst>
              <a:ext uri="{FF2B5EF4-FFF2-40B4-BE49-F238E27FC236}">
                <a16:creationId xmlns:a16="http://schemas.microsoft.com/office/drawing/2014/main" id="{F3C843BC-9050-1A3E-CC01-EED9AE5686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30" t="25689" r="39789" b="30938"/>
          <a:stretch>
            <a:fillRect/>
          </a:stretch>
        </p:blipFill>
        <p:spPr>
          <a:xfrm>
            <a:off x="3801972" y="141733"/>
            <a:ext cx="4547861" cy="5103507"/>
          </a:xfrm>
          <a:prstGeom prst="rect">
            <a:avLst/>
          </a:prstGeom>
          <a:ln>
            <a:noFill/>
          </a:ln>
          <a:effectLst>
            <a:softEdge rad="838200"/>
          </a:effectLst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29553802-B4C2-0E4F-DBDC-F0038FF90007}"/>
              </a:ext>
            </a:extLst>
          </p:cNvPr>
          <p:cNvSpPr/>
          <p:nvPr/>
        </p:nvSpPr>
        <p:spPr>
          <a:xfrm>
            <a:off x="4949791" y="1539497"/>
            <a:ext cx="1898197" cy="4084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>
                <a:solidFill>
                  <a:schemeClr val="bg1"/>
                </a:solidFill>
                <a:latin typeface="Cooper Black" panose="0208090404030B020404" pitchFamily="18" charset="0"/>
              </a:rPr>
              <a:t>Inf.-dom. CSPs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B90DED24-A4CE-FF68-BEEF-5381E937F68C}"/>
              </a:ext>
            </a:extLst>
          </p:cNvPr>
          <p:cNvSpPr/>
          <p:nvPr/>
        </p:nvSpPr>
        <p:spPr>
          <a:xfrm>
            <a:off x="5141988" y="2131816"/>
            <a:ext cx="2165567" cy="4084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>
                <a:solidFill>
                  <a:schemeClr val="bg1"/>
                </a:solidFill>
                <a:latin typeface="Cooper Black" panose="0208090404030B020404" pitchFamily="18" charset="0"/>
              </a:rPr>
              <a:t>Fin.-dom. PCSPs</a:t>
            </a:r>
          </a:p>
        </p:txBody>
      </p:sp>
      <p:grpSp>
        <p:nvGrpSpPr>
          <p:cNvPr id="59" name="Gruppieren 58">
            <a:extLst>
              <a:ext uri="{FF2B5EF4-FFF2-40B4-BE49-F238E27FC236}">
                <a16:creationId xmlns:a16="http://schemas.microsoft.com/office/drawing/2014/main" id="{824A4948-03FD-8E39-93E7-EEBB8C71AFEC}"/>
              </a:ext>
            </a:extLst>
          </p:cNvPr>
          <p:cNvGrpSpPr/>
          <p:nvPr/>
        </p:nvGrpSpPr>
        <p:grpSpPr>
          <a:xfrm>
            <a:off x="3005244" y="742482"/>
            <a:ext cx="6224692" cy="617337"/>
            <a:chOff x="3314256" y="883157"/>
            <a:chExt cx="5580884" cy="617337"/>
          </a:xfrm>
        </p:grpSpPr>
        <p:sp>
          <p:nvSpPr>
            <p:cNvPr id="37" name="Pfeil: nach oben 36">
              <a:extLst>
                <a:ext uri="{FF2B5EF4-FFF2-40B4-BE49-F238E27FC236}">
                  <a16:creationId xmlns:a16="http://schemas.microsoft.com/office/drawing/2014/main" id="{276C6275-22B5-9B46-DFE1-43B498248BCB}"/>
                </a:ext>
              </a:extLst>
            </p:cNvPr>
            <p:cNvSpPr/>
            <p:nvPr/>
          </p:nvSpPr>
          <p:spPr>
            <a:xfrm>
              <a:off x="8686711" y="1174052"/>
              <a:ext cx="64553" cy="216000"/>
            </a:xfrm>
            <a:prstGeom prst="upArrow">
              <a:avLst/>
            </a:prstGeom>
            <a:solidFill>
              <a:srgbClr val="996633"/>
            </a:solidFill>
            <a:ln w="6350">
              <a:solidFill>
                <a:srgbClr val="4C383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38" name="Pfeil: nach oben 37">
              <a:extLst>
                <a:ext uri="{FF2B5EF4-FFF2-40B4-BE49-F238E27FC236}">
                  <a16:creationId xmlns:a16="http://schemas.microsoft.com/office/drawing/2014/main" id="{31B593BE-6359-2DA7-87CE-0A48A7CFB29F}"/>
                </a:ext>
              </a:extLst>
            </p:cNvPr>
            <p:cNvSpPr/>
            <p:nvPr/>
          </p:nvSpPr>
          <p:spPr>
            <a:xfrm>
              <a:off x="8476473" y="1097897"/>
              <a:ext cx="64553" cy="216000"/>
            </a:xfrm>
            <a:prstGeom prst="upArrow">
              <a:avLst/>
            </a:prstGeom>
            <a:solidFill>
              <a:srgbClr val="996633"/>
            </a:solidFill>
            <a:ln w="6350">
              <a:solidFill>
                <a:srgbClr val="4C383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39" name="Pfeil: nach oben 38">
              <a:extLst>
                <a:ext uri="{FF2B5EF4-FFF2-40B4-BE49-F238E27FC236}">
                  <a16:creationId xmlns:a16="http://schemas.microsoft.com/office/drawing/2014/main" id="{37EF1A98-A807-B12D-00B4-CDE641D49945}"/>
                </a:ext>
              </a:extLst>
            </p:cNvPr>
            <p:cNvSpPr/>
            <p:nvPr/>
          </p:nvSpPr>
          <p:spPr>
            <a:xfrm>
              <a:off x="8205739" y="1039415"/>
              <a:ext cx="64553" cy="216000"/>
            </a:xfrm>
            <a:prstGeom prst="upArrow">
              <a:avLst/>
            </a:prstGeom>
            <a:solidFill>
              <a:srgbClr val="996633"/>
            </a:solidFill>
            <a:ln w="6350">
              <a:solidFill>
                <a:srgbClr val="4C383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40" name="Pfeil: nach oben 39">
              <a:extLst>
                <a:ext uri="{FF2B5EF4-FFF2-40B4-BE49-F238E27FC236}">
                  <a16:creationId xmlns:a16="http://schemas.microsoft.com/office/drawing/2014/main" id="{17A8A178-57BC-96AB-AA79-328D90E45D4E}"/>
                </a:ext>
              </a:extLst>
            </p:cNvPr>
            <p:cNvSpPr/>
            <p:nvPr/>
          </p:nvSpPr>
          <p:spPr>
            <a:xfrm>
              <a:off x="7886172" y="988726"/>
              <a:ext cx="64553" cy="216000"/>
            </a:xfrm>
            <a:prstGeom prst="upArrow">
              <a:avLst/>
            </a:prstGeom>
            <a:solidFill>
              <a:srgbClr val="996633"/>
            </a:solidFill>
            <a:ln w="6350">
              <a:solidFill>
                <a:srgbClr val="4C383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41" name="Pfeil: nach oben 40">
              <a:extLst>
                <a:ext uri="{FF2B5EF4-FFF2-40B4-BE49-F238E27FC236}">
                  <a16:creationId xmlns:a16="http://schemas.microsoft.com/office/drawing/2014/main" id="{71157F53-78F0-0454-9B3D-AD2111654BA8}"/>
                </a:ext>
              </a:extLst>
            </p:cNvPr>
            <p:cNvSpPr/>
            <p:nvPr/>
          </p:nvSpPr>
          <p:spPr>
            <a:xfrm>
              <a:off x="7568575" y="950547"/>
              <a:ext cx="64553" cy="216000"/>
            </a:xfrm>
            <a:prstGeom prst="upArrow">
              <a:avLst/>
            </a:prstGeom>
            <a:solidFill>
              <a:srgbClr val="996633"/>
            </a:solidFill>
            <a:ln w="6350">
              <a:solidFill>
                <a:srgbClr val="4C383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42" name="Pfeil: nach oben 41">
              <a:extLst>
                <a:ext uri="{FF2B5EF4-FFF2-40B4-BE49-F238E27FC236}">
                  <a16:creationId xmlns:a16="http://schemas.microsoft.com/office/drawing/2014/main" id="{E26D8659-2D7D-74E1-4B0B-50628D869BAE}"/>
                </a:ext>
              </a:extLst>
            </p:cNvPr>
            <p:cNvSpPr/>
            <p:nvPr/>
          </p:nvSpPr>
          <p:spPr>
            <a:xfrm>
              <a:off x="7249008" y="922869"/>
              <a:ext cx="64553" cy="216000"/>
            </a:xfrm>
            <a:prstGeom prst="upArrow">
              <a:avLst/>
            </a:prstGeom>
            <a:solidFill>
              <a:srgbClr val="996633"/>
            </a:solidFill>
            <a:ln w="6350">
              <a:solidFill>
                <a:srgbClr val="4C383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43" name="Pfeil: nach oben 42">
              <a:extLst>
                <a:ext uri="{FF2B5EF4-FFF2-40B4-BE49-F238E27FC236}">
                  <a16:creationId xmlns:a16="http://schemas.microsoft.com/office/drawing/2014/main" id="{F94B8A7A-7256-BD6C-EA9E-FAABB9428DF1}"/>
                </a:ext>
              </a:extLst>
            </p:cNvPr>
            <p:cNvSpPr/>
            <p:nvPr/>
          </p:nvSpPr>
          <p:spPr>
            <a:xfrm>
              <a:off x="6973399" y="905786"/>
              <a:ext cx="64553" cy="216000"/>
            </a:xfrm>
            <a:prstGeom prst="upArrow">
              <a:avLst/>
            </a:prstGeom>
            <a:solidFill>
              <a:srgbClr val="996633"/>
            </a:solidFill>
            <a:ln w="6350">
              <a:solidFill>
                <a:srgbClr val="4C383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44" name="Pfeil: nach oben 43">
              <a:extLst>
                <a:ext uri="{FF2B5EF4-FFF2-40B4-BE49-F238E27FC236}">
                  <a16:creationId xmlns:a16="http://schemas.microsoft.com/office/drawing/2014/main" id="{79D5E2D5-E3D5-DAB5-3CC8-339F9B72D9BD}"/>
                </a:ext>
              </a:extLst>
            </p:cNvPr>
            <p:cNvSpPr/>
            <p:nvPr/>
          </p:nvSpPr>
          <p:spPr>
            <a:xfrm>
              <a:off x="6733615" y="896465"/>
              <a:ext cx="64553" cy="216000"/>
            </a:xfrm>
            <a:prstGeom prst="upArrow">
              <a:avLst/>
            </a:prstGeom>
            <a:solidFill>
              <a:srgbClr val="996633"/>
            </a:solidFill>
            <a:ln w="6350">
              <a:solidFill>
                <a:srgbClr val="4C383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45" name="Pfeil: nach oben 44">
              <a:extLst>
                <a:ext uri="{FF2B5EF4-FFF2-40B4-BE49-F238E27FC236}">
                  <a16:creationId xmlns:a16="http://schemas.microsoft.com/office/drawing/2014/main" id="{C99FF0A4-B0B7-4101-6B33-A89D7AF79514}"/>
                </a:ext>
              </a:extLst>
            </p:cNvPr>
            <p:cNvSpPr/>
            <p:nvPr/>
          </p:nvSpPr>
          <p:spPr>
            <a:xfrm>
              <a:off x="6492731" y="891498"/>
              <a:ext cx="64553" cy="216000"/>
            </a:xfrm>
            <a:prstGeom prst="upArrow">
              <a:avLst/>
            </a:prstGeom>
            <a:solidFill>
              <a:srgbClr val="996633"/>
            </a:solidFill>
            <a:ln w="6350">
              <a:solidFill>
                <a:srgbClr val="4C383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46" name="Pfeil: nach oben 45">
              <a:extLst>
                <a:ext uri="{FF2B5EF4-FFF2-40B4-BE49-F238E27FC236}">
                  <a16:creationId xmlns:a16="http://schemas.microsoft.com/office/drawing/2014/main" id="{50CD83F8-491B-9CCF-C907-9B382F9E658B}"/>
                </a:ext>
              </a:extLst>
            </p:cNvPr>
            <p:cNvSpPr/>
            <p:nvPr/>
          </p:nvSpPr>
          <p:spPr>
            <a:xfrm>
              <a:off x="6216274" y="883157"/>
              <a:ext cx="64553" cy="216000"/>
            </a:xfrm>
            <a:prstGeom prst="upArrow">
              <a:avLst/>
            </a:prstGeom>
            <a:solidFill>
              <a:srgbClr val="996633"/>
            </a:solidFill>
            <a:ln w="6350">
              <a:solidFill>
                <a:srgbClr val="4C383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grpSp>
          <p:nvGrpSpPr>
            <p:cNvPr id="57" name="Gruppieren 56">
              <a:extLst>
                <a:ext uri="{FF2B5EF4-FFF2-40B4-BE49-F238E27FC236}">
                  <a16:creationId xmlns:a16="http://schemas.microsoft.com/office/drawing/2014/main" id="{BE04D112-1756-E71C-F432-8E63C6B09D6B}"/>
                </a:ext>
              </a:extLst>
            </p:cNvPr>
            <p:cNvGrpSpPr/>
            <p:nvPr/>
          </p:nvGrpSpPr>
          <p:grpSpPr>
            <a:xfrm flipH="1">
              <a:off x="3445007" y="883204"/>
              <a:ext cx="2534989" cy="487083"/>
              <a:chOff x="4584076" y="1437733"/>
              <a:chExt cx="2534989" cy="487083"/>
            </a:xfrm>
          </p:grpSpPr>
          <p:sp>
            <p:nvSpPr>
              <p:cNvPr id="47" name="Pfeil: nach oben 46">
                <a:extLst>
                  <a:ext uri="{FF2B5EF4-FFF2-40B4-BE49-F238E27FC236}">
                    <a16:creationId xmlns:a16="http://schemas.microsoft.com/office/drawing/2014/main" id="{5A87349F-6E5A-FD17-7421-F627610278DC}"/>
                  </a:ext>
                </a:extLst>
              </p:cNvPr>
              <p:cNvSpPr/>
              <p:nvPr/>
            </p:nvSpPr>
            <p:spPr>
              <a:xfrm>
                <a:off x="7054512" y="1708816"/>
                <a:ext cx="64553" cy="216000"/>
              </a:xfrm>
              <a:prstGeom prst="upArrow">
                <a:avLst/>
              </a:prstGeom>
              <a:solidFill>
                <a:srgbClr val="996633"/>
              </a:solidFill>
              <a:ln w="6350">
                <a:solidFill>
                  <a:srgbClr val="4C383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  <p:sp>
            <p:nvSpPr>
              <p:cNvPr id="48" name="Pfeil: nach oben 47">
                <a:extLst>
                  <a:ext uri="{FF2B5EF4-FFF2-40B4-BE49-F238E27FC236}">
                    <a16:creationId xmlns:a16="http://schemas.microsoft.com/office/drawing/2014/main" id="{D85CC5E4-BDD9-363F-3497-2E8411EF732D}"/>
                  </a:ext>
                </a:extLst>
              </p:cNvPr>
              <p:cNvSpPr/>
              <p:nvPr/>
            </p:nvSpPr>
            <p:spPr>
              <a:xfrm>
                <a:off x="6844274" y="1643837"/>
                <a:ext cx="64553" cy="216000"/>
              </a:xfrm>
              <a:prstGeom prst="upArrow">
                <a:avLst/>
              </a:prstGeom>
              <a:solidFill>
                <a:srgbClr val="996633"/>
              </a:solidFill>
              <a:ln w="6350">
                <a:solidFill>
                  <a:srgbClr val="4C383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  <p:sp>
            <p:nvSpPr>
              <p:cNvPr id="49" name="Pfeil: nach oben 48">
                <a:extLst>
                  <a:ext uri="{FF2B5EF4-FFF2-40B4-BE49-F238E27FC236}">
                    <a16:creationId xmlns:a16="http://schemas.microsoft.com/office/drawing/2014/main" id="{C6099F09-D872-A808-16B8-AEDDBA878D27}"/>
                  </a:ext>
                </a:extLst>
              </p:cNvPr>
              <p:cNvSpPr/>
              <p:nvPr/>
            </p:nvSpPr>
            <p:spPr>
              <a:xfrm>
                <a:off x="6573538" y="1585395"/>
                <a:ext cx="64553" cy="216000"/>
              </a:xfrm>
              <a:prstGeom prst="upArrow">
                <a:avLst/>
              </a:prstGeom>
              <a:solidFill>
                <a:srgbClr val="996633"/>
              </a:solidFill>
              <a:ln w="6350">
                <a:solidFill>
                  <a:srgbClr val="4C383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  <p:sp>
            <p:nvSpPr>
              <p:cNvPr id="50" name="Pfeil: nach oben 49">
                <a:extLst>
                  <a:ext uri="{FF2B5EF4-FFF2-40B4-BE49-F238E27FC236}">
                    <a16:creationId xmlns:a16="http://schemas.microsoft.com/office/drawing/2014/main" id="{164011E3-8139-7082-7081-A7806F200185}"/>
                  </a:ext>
                </a:extLst>
              </p:cNvPr>
              <p:cNvSpPr/>
              <p:nvPr/>
            </p:nvSpPr>
            <p:spPr>
              <a:xfrm>
                <a:off x="6253973" y="1537246"/>
                <a:ext cx="64553" cy="216000"/>
              </a:xfrm>
              <a:prstGeom prst="upArrow">
                <a:avLst/>
              </a:prstGeom>
              <a:solidFill>
                <a:srgbClr val="996633"/>
              </a:solidFill>
              <a:ln w="6350">
                <a:solidFill>
                  <a:srgbClr val="4C383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  <p:sp>
            <p:nvSpPr>
              <p:cNvPr id="51" name="Pfeil: nach oben 50">
                <a:extLst>
                  <a:ext uri="{FF2B5EF4-FFF2-40B4-BE49-F238E27FC236}">
                    <a16:creationId xmlns:a16="http://schemas.microsoft.com/office/drawing/2014/main" id="{B6021054-8DC5-9ABC-B137-E48732B85B3A}"/>
                  </a:ext>
                </a:extLst>
              </p:cNvPr>
              <p:cNvSpPr/>
              <p:nvPr/>
            </p:nvSpPr>
            <p:spPr>
              <a:xfrm>
                <a:off x="5936375" y="1498392"/>
                <a:ext cx="64553" cy="216000"/>
              </a:xfrm>
              <a:prstGeom prst="upArrow">
                <a:avLst/>
              </a:prstGeom>
              <a:solidFill>
                <a:srgbClr val="996633"/>
              </a:solidFill>
              <a:ln w="6350">
                <a:solidFill>
                  <a:srgbClr val="4C383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  <p:sp>
            <p:nvSpPr>
              <p:cNvPr id="52" name="Pfeil: nach oben 51">
                <a:extLst>
                  <a:ext uri="{FF2B5EF4-FFF2-40B4-BE49-F238E27FC236}">
                    <a16:creationId xmlns:a16="http://schemas.microsoft.com/office/drawing/2014/main" id="{E35BFFE2-17B8-9A83-927B-075028A4D4B7}"/>
                  </a:ext>
                </a:extLst>
              </p:cNvPr>
              <p:cNvSpPr/>
              <p:nvPr/>
            </p:nvSpPr>
            <p:spPr>
              <a:xfrm>
                <a:off x="5616809" y="1472746"/>
                <a:ext cx="64553" cy="216000"/>
              </a:xfrm>
              <a:prstGeom prst="upArrow">
                <a:avLst/>
              </a:prstGeom>
              <a:solidFill>
                <a:srgbClr val="996633"/>
              </a:solidFill>
              <a:ln w="6350">
                <a:solidFill>
                  <a:srgbClr val="4C383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  <p:sp>
            <p:nvSpPr>
              <p:cNvPr id="53" name="Pfeil: nach oben 52">
                <a:extLst>
                  <a:ext uri="{FF2B5EF4-FFF2-40B4-BE49-F238E27FC236}">
                    <a16:creationId xmlns:a16="http://schemas.microsoft.com/office/drawing/2014/main" id="{F49CFEA7-2B00-53AE-D772-F0E3731D58D5}"/>
                  </a:ext>
                </a:extLst>
              </p:cNvPr>
              <p:cNvSpPr/>
              <p:nvPr/>
            </p:nvSpPr>
            <p:spPr>
              <a:xfrm>
                <a:off x="5341200" y="1457187"/>
                <a:ext cx="64553" cy="216000"/>
              </a:xfrm>
              <a:prstGeom prst="upArrow">
                <a:avLst/>
              </a:prstGeom>
              <a:solidFill>
                <a:srgbClr val="996633"/>
              </a:solidFill>
              <a:ln w="6350">
                <a:solidFill>
                  <a:srgbClr val="4C383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  <p:sp>
            <p:nvSpPr>
              <p:cNvPr id="54" name="Pfeil: nach oben 53">
                <a:extLst>
                  <a:ext uri="{FF2B5EF4-FFF2-40B4-BE49-F238E27FC236}">
                    <a16:creationId xmlns:a16="http://schemas.microsoft.com/office/drawing/2014/main" id="{83855C0E-C508-E76B-1013-C2CA7B225A11}"/>
                  </a:ext>
                </a:extLst>
              </p:cNvPr>
              <p:cNvSpPr/>
              <p:nvPr/>
            </p:nvSpPr>
            <p:spPr>
              <a:xfrm>
                <a:off x="5101417" y="1449538"/>
                <a:ext cx="64553" cy="216000"/>
              </a:xfrm>
              <a:prstGeom prst="upArrow">
                <a:avLst/>
              </a:prstGeom>
              <a:solidFill>
                <a:srgbClr val="996633"/>
              </a:solidFill>
              <a:ln w="6350">
                <a:solidFill>
                  <a:srgbClr val="4C383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  <p:sp>
            <p:nvSpPr>
              <p:cNvPr id="55" name="Pfeil: nach oben 54">
                <a:extLst>
                  <a:ext uri="{FF2B5EF4-FFF2-40B4-BE49-F238E27FC236}">
                    <a16:creationId xmlns:a16="http://schemas.microsoft.com/office/drawing/2014/main" id="{50BEF9B3-6523-1F3F-BCB1-53C7C9104FCB}"/>
                  </a:ext>
                </a:extLst>
              </p:cNvPr>
              <p:cNvSpPr/>
              <p:nvPr/>
            </p:nvSpPr>
            <p:spPr>
              <a:xfrm>
                <a:off x="4860529" y="1444725"/>
                <a:ext cx="64553" cy="216000"/>
              </a:xfrm>
              <a:prstGeom prst="upArrow">
                <a:avLst/>
              </a:prstGeom>
              <a:solidFill>
                <a:srgbClr val="996633"/>
              </a:solidFill>
              <a:ln w="6350">
                <a:solidFill>
                  <a:srgbClr val="4C383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  <p:sp>
            <p:nvSpPr>
              <p:cNvPr id="56" name="Pfeil: nach oben 55">
                <a:extLst>
                  <a:ext uri="{FF2B5EF4-FFF2-40B4-BE49-F238E27FC236}">
                    <a16:creationId xmlns:a16="http://schemas.microsoft.com/office/drawing/2014/main" id="{6C84F635-9963-DBA6-9F25-7CA83974B99F}"/>
                  </a:ext>
                </a:extLst>
              </p:cNvPr>
              <p:cNvSpPr/>
              <p:nvPr/>
            </p:nvSpPr>
            <p:spPr>
              <a:xfrm>
                <a:off x="4584076" y="1437733"/>
                <a:ext cx="64553" cy="216000"/>
              </a:xfrm>
              <a:prstGeom prst="upArrow">
                <a:avLst/>
              </a:prstGeom>
              <a:solidFill>
                <a:srgbClr val="996633"/>
              </a:solidFill>
              <a:ln w="6350">
                <a:solidFill>
                  <a:srgbClr val="4C383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</p:grpSp>
        <p:sp>
          <p:nvSpPr>
            <p:cNvPr id="22" name="Pfeil: nach links gekrümmt 21">
              <a:extLst>
                <a:ext uri="{FF2B5EF4-FFF2-40B4-BE49-F238E27FC236}">
                  <a16:creationId xmlns:a16="http://schemas.microsoft.com/office/drawing/2014/main" id="{2177A169-F85C-605A-22E2-65BA9F25D25D}"/>
                </a:ext>
              </a:extLst>
            </p:cNvPr>
            <p:cNvSpPr/>
            <p:nvPr/>
          </p:nvSpPr>
          <p:spPr>
            <a:xfrm rot="16200000">
              <a:off x="5907249" y="-1487397"/>
              <a:ext cx="394898" cy="5580884"/>
            </a:xfrm>
            <a:prstGeom prst="curvedLeftArrow">
              <a:avLst>
                <a:gd name="adj1" fmla="val 29647"/>
                <a:gd name="adj2" fmla="val 65830"/>
                <a:gd name="adj3" fmla="val 0"/>
              </a:avLst>
            </a:prstGeom>
            <a:solidFill>
              <a:srgbClr val="996633"/>
            </a:solidFill>
            <a:ln w="6350">
              <a:solidFill>
                <a:srgbClr val="4C383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>
                <a:solidFill>
                  <a:schemeClr val="tx1"/>
                </a:solidFill>
              </a:endParaRPr>
            </a:p>
          </p:txBody>
        </p:sp>
        <p:sp>
          <p:nvSpPr>
            <p:cNvPr id="58" name="Pfeil: nach links gekrümmt 57">
              <a:extLst>
                <a:ext uri="{FF2B5EF4-FFF2-40B4-BE49-F238E27FC236}">
                  <a16:creationId xmlns:a16="http://schemas.microsoft.com/office/drawing/2014/main" id="{6CE8C90E-82A0-98DF-AF08-5D1160D0A502}"/>
                </a:ext>
              </a:extLst>
            </p:cNvPr>
            <p:cNvSpPr/>
            <p:nvPr/>
          </p:nvSpPr>
          <p:spPr>
            <a:xfrm rot="16200000">
              <a:off x="5873228" y="-1637204"/>
              <a:ext cx="408434" cy="5515708"/>
            </a:xfrm>
            <a:prstGeom prst="curvedLeftArrow">
              <a:avLst>
                <a:gd name="adj1" fmla="val 0"/>
                <a:gd name="adj2" fmla="val 0"/>
                <a:gd name="adj3" fmla="val 0"/>
              </a:avLst>
            </a:prstGeom>
            <a:solidFill>
              <a:srgbClr val="996633"/>
            </a:solidFill>
            <a:ln w="12700">
              <a:solidFill>
                <a:srgbClr val="4C383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01597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737EB2-FE00-285D-B2E9-DA6A738FEF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Freihand 1">
                <a:extLst>
                  <a:ext uri="{FF2B5EF4-FFF2-40B4-BE49-F238E27FC236}">
                    <a16:creationId xmlns:a16="http://schemas.microsoft.com/office/drawing/2014/main" id="{38CD41AF-E3A3-75F6-D1DC-803DCBA4A887}"/>
                  </a:ext>
                </a:extLst>
              </p14:cNvPr>
              <p14:cNvContentPartPr/>
              <p14:nvPr/>
            </p14:nvContentPartPr>
            <p14:xfrm>
              <a:off x="1661825" y="244975"/>
              <a:ext cx="8139600" cy="5523480"/>
            </p14:xfrm>
          </p:contentPart>
        </mc:Choice>
        <mc:Fallback xmlns="">
          <p:pic>
            <p:nvPicPr>
              <p:cNvPr id="2" name="Freihand 1">
                <a:extLst>
                  <a:ext uri="{FF2B5EF4-FFF2-40B4-BE49-F238E27FC236}">
                    <a16:creationId xmlns:a16="http://schemas.microsoft.com/office/drawing/2014/main" id="{38CD41AF-E3A3-75F6-D1DC-803DCBA4A88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655705" y="238855"/>
                <a:ext cx="8151840" cy="5535720"/>
              </a:xfrm>
              <a:prstGeom prst="rect">
                <a:avLst/>
              </a:prstGeom>
            </p:spPr>
          </p:pic>
        </mc:Fallback>
      </mc:AlternateContent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D57EF035-214F-D8B3-B4BF-6C707B46CB03}"/>
              </a:ext>
            </a:extLst>
          </p:cNvPr>
          <p:cNvGrpSpPr/>
          <p:nvPr/>
        </p:nvGrpSpPr>
        <p:grpSpPr>
          <a:xfrm>
            <a:off x="7839425" y="89455"/>
            <a:ext cx="2932560" cy="2947680"/>
            <a:chOff x="7839425" y="89455"/>
            <a:chExt cx="2932560" cy="294768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4">
              <p14:nvContentPartPr>
                <p14:cNvPr id="3" name="Freihand 2">
                  <a:extLst>
                    <a:ext uri="{FF2B5EF4-FFF2-40B4-BE49-F238E27FC236}">
                      <a16:creationId xmlns:a16="http://schemas.microsoft.com/office/drawing/2014/main" id="{E60E88F0-0A73-10EC-90F5-963F71CA306D}"/>
                    </a:ext>
                  </a:extLst>
                </p14:cNvPr>
                <p14:cNvContentPartPr/>
                <p14:nvPr/>
              </p14:nvContentPartPr>
              <p14:xfrm>
                <a:off x="8463305" y="1715575"/>
                <a:ext cx="36000" cy="66240"/>
              </p14:xfrm>
            </p:contentPart>
          </mc:Choice>
          <mc:Fallback xmlns="">
            <p:pic>
              <p:nvPicPr>
                <p:cNvPr id="3" name="Freihand 2">
                  <a:extLst>
                    <a:ext uri="{FF2B5EF4-FFF2-40B4-BE49-F238E27FC236}">
                      <a16:creationId xmlns:a16="http://schemas.microsoft.com/office/drawing/2014/main" id="{E60E88F0-0A73-10EC-90F5-963F71CA306D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8445665" y="1607935"/>
                  <a:ext cx="71640" cy="28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6">
              <p14:nvContentPartPr>
                <p14:cNvPr id="4" name="Freihand 3">
                  <a:extLst>
                    <a:ext uri="{FF2B5EF4-FFF2-40B4-BE49-F238E27FC236}">
                      <a16:creationId xmlns:a16="http://schemas.microsoft.com/office/drawing/2014/main" id="{142B911B-C247-0EC0-35D2-3EADAA5B6F1E}"/>
                    </a:ext>
                  </a:extLst>
                </p14:cNvPr>
                <p14:cNvContentPartPr/>
                <p14:nvPr/>
              </p14:nvContentPartPr>
              <p14:xfrm>
                <a:off x="8568425" y="89455"/>
                <a:ext cx="2203560" cy="1569960"/>
              </p14:xfrm>
            </p:contentPart>
          </mc:Choice>
          <mc:Fallback xmlns="">
            <p:pic>
              <p:nvPicPr>
                <p:cNvPr id="4" name="Freihand 3">
                  <a:extLst>
                    <a:ext uri="{FF2B5EF4-FFF2-40B4-BE49-F238E27FC236}">
                      <a16:creationId xmlns:a16="http://schemas.microsoft.com/office/drawing/2014/main" id="{142B911B-C247-0EC0-35D2-3EADAA5B6F1E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8550785" y="-18545"/>
                  <a:ext cx="2239200" cy="178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8">
              <p14:nvContentPartPr>
                <p14:cNvPr id="5" name="Freihand 4">
                  <a:extLst>
                    <a:ext uri="{FF2B5EF4-FFF2-40B4-BE49-F238E27FC236}">
                      <a16:creationId xmlns:a16="http://schemas.microsoft.com/office/drawing/2014/main" id="{0A1B9E70-492F-C0DC-B7A2-C10B0A72D988}"/>
                    </a:ext>
                  </a:extLst>
                </p14:cNvPr>
                <p14:cNvContentPartPr/>
                <p14:nvPr/>
              </p14:nvContentPartPr>
              <p14:xfrm>
                <a:off x="7839425" y="2047495"/>
                <a:ext cx="1991880" cy="989640"/>
              </p14:xfrm>
            </p:contentPart>
          </mc:Choice>
          <mc:Fallback xmlns="">
            <p:pic>
              <p:nvPicPr>
                <p:cNvPr id="5" name="Freihand 4">
                  <a:extLst>
                    <a:ext uri="{FF2B5EF4-FFF2-40B4-BE49-F238E27FC236}">
                      <a16:creationId xmlns:a16="http://schemas.microsoft.com/office/drawing/2014/main" id="{0A1B9E70-492F-C0DC-B7A2-C10B0A72D988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7821425" y="1939495"/>
                  <a:ext cx="2027520" cy="12052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0">
            <p14:nvContentPartPr>
              <p14:cNvPr id="6" name="Freihand 5">
                <a:extLst>
                  <a:ext uri="{FF2B5EF4-FFF2-40B4-BE49-F238E27FC236}">
                    <a16:creationId xmlns:a16="http://schemas.microsoft.com/office/drawing/2014/main" id="{634B5CC3-F2A2-ABDF-1F3A-2FE6158DCD64}"/>
                  </a:ext>
                </a:extLst>
              </p14:cNvPr>
              <p14:cNvContentPartPr/>
              <p14:nvPr/>
            </p14:nvContentPartPr>
            <p14:xfrm>
              <a:off x="7263065" y="3855775"/>
              <a:ext cx="1591920" cy="1215000"/>
            </p14:xfrm>
          </p:contentPart>
        </mc:Choice>
        <mc:Fallback xmlns="">
          <p:pic>
            <p:nvPicPr>
              <p:cNvPr id="6" name="Freihand 5">
                <a:extLst>
                  <a:ext uri="{FF2B5EF4-FFF2-40B4-BE49-F238E27FC236}">
                    <a16:creationId xmlns:a16="http://schemas.microsoft.com/office/drawing/2014/main" id="{634B5CC3-F2A2-ABDF-1F3A-2FE6158DCD64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245065" y="3748135"/>
                <a:ext cx="1627560" cy="1430640"/>
              </a:xfrm>
              <a:prstGeom prst="rect">
                <a:avLst/>
              </a:prstGeom>
            </p:spPr>
          </p:pic>
        </mc:Fallback>
      </mc:AlternateContent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D8652B67-DA8C-895E-8297-28EC2017A039}"/>
              </a:ext>
            </a:extLst>
          </p:cNvPr>
          <p:cNvGrpSpPr/>
          <p:nvPr/>
        </p:nvGrpSpPr>
        <p:grpSpPr>
          <a:xfrm>
            <a:off x="364745" y="165055"/>
            <a:ext cx="2045880" cy="5246280"/>
            <a:chOff x="364745" y="165055"/>
            <a:chExt cx="2045880" cy="524628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2">
              <p14:nvContentPartPr>
                <p14:cNvPr id="7" name="Freihand 6">
                  <a:extLst>
                    <a:ext uri="{FF2B5EF4-FFF2-40B4-BE49-F238E27FC236}">
                      <a16:creationId xmlns:a16="http://schemas.microsoft.com/office/drawing/2014/main" id="{36F845F9-9C39-290C-3E4D-BC7DAE1575DD}"/>
                    </a:ext>
                  </a:extLst>
                </p14:cNvPr>
                <p14:cNvContentPartPr/>
                <p14:nvPr/>
              </p14:nvContentPartPr>
              <p14:xfrm>
                <a:off x="364745" y="165055"/>
                <a:ext cx="1296360" cy="2355840"/>
              </p14:xfrm>
            </p:contentPart>
          </mc:Choice>
          <mc:Fallback xmlns="">
            <p:pic>
              <p:nvPicPr>
                <p:cNvPr id="7" name="Freihand 6">
                  <a:extLst>
                    <a:ext uri="{FF2B5EF4-FFF2-40B4-BE49-F238E27FC236}">
                      <a16:creationId xmlns:a16="http://schemas.microsoft.com/office/drawing/2014/main" id="{36F845F9-9C39-290C-3E4D-BC7DAE1575DD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347105" y="57415"/>
                  <a:ext cx="1332000" cy="257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4">
              <p14:nvContentPartPr>
                <p14:cNvPr id="8" name="Freihand 7">
                  <a:extLst>
                    <a:ext uri="{FF2B5EF4-FFF2-40B4-BE49-F238E27FC236}">
                      <a16:creationId xmlns:a16="http://schemas.microsoft.com/office/drawing/2014/main" id="{F47C5407-ECEA-09A0-845B-6E8CBC2D013A}"/>
                    </a:ext>
                  </a:extLst>
                </p14:cNvPr>
                <p14:cNvContentPartPr/>
                <p14:nvPr/>
              </p14:nvContentPartPr>
              <p14:xfrm>
                <a:off x="1019585" y="2426215"/>
                <a:ext cx="1075320" cy="1554480"/>
              </p14:xfrm>
            </p:contentPart>
          </mc:Choice>
          <mc:Fallback xmlns="">
            <p:pic>
              <p:nvPicPr>
                <p:cNvPr id="8" name="Freihand 7">
                  <a:extLst>
                    <a:ext uri="{FF2B5EF4-FFF2-40B4-BE49-F238E27FC236}">
                      <a16:creationId xmlns:a16="http://schemas.microsoft.com/office/drawing/2014/main" id="{F47C5407-ECEA-09A0-845B-6E8CBC2D013A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001585" y="2318575"/>
                  <a:ext cx="1110960" cy="177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6">
              <p14:nvContentPartPr>
                <p14:cNvPr id="9" name="Freihand 8">
                  <a:extLst>
                    <a:ext uri="{FF2B5EF4-FFF2-40B4-BE49-F238E27FC236}">
                      <a16:creationId xmlns:a16="http://schemas.microsoft.com/office/drawing/2014/main" id="{BE38523D-2B15-6A68-7ED7-D7704959E79E}"/>
                    </a:ext>
                  </a:extLst>
                </p14:cNvPr>
                <p14:cNvContentPartPr/>
                <p14:nvPr/>
              </p14:nvContentPartPr>
              <p14:xfrm>
                <a:off x="1575065" y="3852535"/>
                <a:ext cx="835560" cy="1558800"/>
              </p14:xfrm>
            </p:contentPart>
          </mc:Choice>
          <mc:Fallback xmlns="">
            <p:pic>
              <p:nvPicPr>
                <p:cNvPr id="9" name="Freihand 8">
                  <a:extLst>
                    <a:ext uri="{FF2B5EF4-FFF2-40B4-BE49-F238E27FC236}">
                      <a16:creationId xmlns:a16="http://schemas.microsoft.com/office/drawing/2014/main" id="{BE38523D-2B15-6A68-7ED7-D7704959E79E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1557065" y="3744535"/>
                  <a:ext cx="871200" cy="17744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2" name="Freihand 11">
                <a:extLst>
                  <a:ext uri="{FF2B5EF4-FFF2-40B4-BE49-F238E27FC236}">
                    <a16:creationId xmlns:a16="http://schemas.microsoft.com/office/drawing/2014/main" id="{997001CA-0AD7-983B-AA44-DFDECB89D15B}"/>
                  </a:ext>
                </a:extLst>
              </p14:cNvPr>
              <p14:cNvContentPartPr/>
              <p14:nvPr/>
            </p14:nvContentPartPr>
            <p14:xfrm>
              <a:off x="4282265" y="4982215"/>
              <a:ext cx="1175400" cy="363600"/>
            </p14:xfrm>
          </p:contentPart>
        </mc:Choice>
        <mc:Fallback xmlns="">
          <p:pic>
            <p:nvPicPr>
              <p:cNvPr id="12" name="Freihand 11">
                <a:extLst>
                  <a:ext uri="{FF2B5EF4-FFF2-40B4-BE49-F238E27FC236}">
                    <a16:creationId xmlns:a16="http://schemas.microsoft.com/office/drawing/2014/main" id="{997001CA-0AD7-983B-AA44-DFDECB89D15B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4264625" y="4964575"/>
                <a:ext cx="1211040" cy="39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3" name="Freihand 12">
                <a:extLst>
                  <a:ext uri="{FF2B5EF4-FFF2-40B4-BE49-F238E27FC236}">
                    <a16:creationId xmlns:a16="http://schemas.microsoft.com/office/drawing/2014/main" id="{49E62E33-9829-121A-4AAF-40F5264A76D1}"/>
                  </a:ext>
                </a:extLst>
              </p14:cNvPr>
              <p14:cNvContentPartPr/>
              <p14:nvPr/>
            </p14:nvContentPartPr>
            <p14:xfrm>
              <a:off x="4067705" y="4040455"/>
              <a:ext cx="1865880" cy="326160"/>
            </p14:xfrm>
          </p:contentPart>
        </mc:Choice>
        <mc:Fallback xmlns="">
          <p:pic>
            <p:nvPicPr>
              <p:cNvPr id="13" name="Freihand 12">
                <a:extLst>
                  <a:ext uri="{FF2B5EF4-FFF2-40B4-BE49-F238E27FC236}">
                    <a16:creationId xmlns:a16="http://schemas.microsoft.com/office/drawing/2014/main" id="{49E62E33-9829-121A-4AAF-40F5264A76D1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4050065" y="4022815"/>
                <a:ext cx="1901520" cy="361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4" name="Freihand 13">
                <a:extLst>
                  <a:ext uri="{FF2B5EF4-FFF2-40B4-BE49-F238E27FC236}">
                    <a16:creationId xmlns:a16="http://schemas.microsoft.com/office/drawing/2014/main" id="{C215D315-10A8-60E9-655A-14A75CAA5B48}"/>
                  </a:ext>
                </a:extLst>
              </p14:cNvPr>
              <p14:cNvContentPartPr/>
              <p14:nvPr/>
            </p14:nvContentPartPr>
            <p14:xfrm>
              <a:off x="3862145" y="2754895"/>
              <a:ext cx="2188440" cy="424080"/>
            </p14:xfrm>
          </p:contentPart>
        </mc:Choice>
        <mc:Fallback xmlns="">
          <p:pic>
            <p:nvPicPr>
              <p:cNvPr id="14" name="Freihand 13">
                <a:extLst>
                  <a:ext uri="{FF2B5EF4-FFF2-40B4-BE49-F238E27FC236}">
                    <a16:creationId xmlns:a16="http://schemas.microsoft.com/office/drawing/2014/main" id="{C215D315-10A8-60E9-655A-14A75CAA5B48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844505" y="2736895"/>
                <a:ext cx="2224080" cy="45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5" name="Freihand 14">
                <a:extLst>
                  <a:ext uri="{FF2B5EF4-FFF2-40B4-BE49-F238E27FC236}">
                    <a16:creationId xmlns:a16="http://schemas.microsoft.com/office/drawing/2014/main" id="{8F1252BE-F9E7-1C75-1DAF-B22BCB9F7193}"/>
                  </a:ext>
                </a:extLst>
              </p14:cNvPr>
              <p14:cNvContentPartPr/>
              <p14:nvPr/>
            </p14:nvContentPartPr>
            <p14:xfrm>
              <a:off x="3709865" y="1971535"/>
              <a:ext cx="2465640" cy="354600"/>
            </p14:xfrm>
          </p:contentPart>
        </mc:Choice>
        <mc:Fallback xmlns="">
          <p:pic>
            <p:nvPicPr>
              <p:cNvPr id="15" name="Freihand 14">
                <a:extLst>
                  <a:ext uri="{FF2B5EF4-FFF2-40B4-BE49-F238E27FC236}">
                    <a16:creationId xmlns:a16="http://schemas.microsoft.com/office/drawing/2014/main" id="{8F1252BE-F9E7-1C75-1DAF-B22BCB9F7193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3691865" y="1953535"/>
                <a:ext cx="2501280" cy="390240"/>
              </a:xfrm>
              <a:prstGeom prst="rect">
                <a:avLst/>
              </a:prstGeom>
            </p:spPr>
          </p:pic>
        </mc:Fallback>
      </mc:AlternateContent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503B7B0E-AF5E-302A-3662-22795D0169A7}"/>
              </a:ext>
            </a:extLst>
          </p:cNvPr>
          <p:cNvGrpSpPr/>
          <p:nvPr/>
        </p:nvGrpSpPr>
        <p:grpSpPr>
          <a:xfrm>
            <a:off x="2859185" y="346855"/>
            <a:ext cx="4921560" cy="1162080"/>
            <a:chOff x="2859185" y="346855"/>
            <a:chExt cx="4921560" cy="1162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6" name="Freihand 15">
                  <a:extLst>
                    <a:ext uri="{FF2B5EF4-FFF2-40B4-BE49-F238E27FC236}">
                      <a16:creationId xmlns:a16="http://schemas.microsoft.com/office/drawing/2014/main" id="{5A6DEFAF-EB81-EE58-1329-6EA27EE87E43}"/>
                    </a:ext>
                  </a:extLst>
                </p14:cNvPr>
                <p14:cNvContentPartPr/>
                <p14:nvPr/>
              </p14:nvContentPartPr>
              <p14:xfrm>
                <a:off x="2859185" y="1106455"/>
                <a:ext cx="3584520" cy="402480"/>
              </p14:xfrm>
            </p:contentPart>
          </mc:Choice>
          <mc:Fallback xmlns="">
            <p:pic>
              <p:nvPicPr>
                <p:cNvPr id="16" name="Freihand 15">
                  <a:extLst>
                    <a:ext uri="{FF2B5EF4-FFF2-40B4-BE49-F238E27FC236}">
                      <a16:creationId xmlns:a16="http://schemas.microsoft.com/office/drawing/2014/main" id="{5A6DEFAF-EB81-EE58-1329-6EA27EE87E43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2841545" y="1088455"/>
                  <a:ext cx="3620160" cy="43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17" name="Freihand 16">
                  <a:extLst>
                    <a:ext uri="{FF2B5EF4-FFF2-40B4-BE49-F238E27FC236}">
                      <a16:creationId xmlns:a16="http://schemas.microsoft.com/office/drawing/2014/main" id="{8FFFC363-34A4-A89B-2952-FE16584C48CE}"/>
                    </a:ext>
                  </a:extLst>
                </p14:cNvPr>
                <p14:cNvContentPartPr/>
                <p14:nvPr/>
              </p14:nvContentPartPr>
              <p14:xfrm>
                <a:off x="3345185" y="518215"/>
                <a:ext cx="3984480" cy="467640"/>
              </p14:xfrm>
            </p:contentPart>
          </mc:Choice>
          <mc:Fallback xmlns="">
            <p:pic>
              <p:nvPicPr>
                <p:cNvPr id="17" name="Freihand 16">
                  <a:extLst>
                    <a:ext uri="{FF2B5EF4-FFF2-40B4-BE49-F238E27FC236}">
                      <a16:creationId xmlns:a16="http://schemas.microsoft.com/office/drawing/2014/main" id="{8FFFC363-34A4-A89B-2952-FE16584C48CE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3327545" y="500575"/>
                  <a:ext cx="4020120" cy="50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18" name="Freihand 17">
                  <a:extLst>
                    <a:ext uri="{FF2B5EF4-FFF2-40B4-BE49-F238E27FC236}">
                      <a16:creationId xmlns:a16="http://schemas.microsoft.com/office/drawing/2014/main" id="{A492A190-CCE2-9CBB-DF64-5F2DB19F8DBD}"/>
                    </a:ext>
                  </a:extLst>
                </p14:cNvPr>
                <p14:cNvContentPartPr/>
                <p14:nvPr/>
              </p14:nvContentPartPr>
              <p14:xfrm>
                <a:off x="6374225" y="346855"/>
                <a:ext cx="1406520" cy="228960"/>
              </p14:xfrm>
            </p:contentPart>
          </mc:Choice>
          <mc:Fallback xmlns="">
            <p:pic>
              <p:nvPicPr>
                <p:cNvPr id="18" name="Freihand 17">
                  <a:extLst>
                    <a:ext uri="{FF2B5EF4-FFF2-40B4-BE49-F238E27FC236}">
                      <a16:creationId xmlns:a16="http://schemas.microsoft.com/office/drawing/2014/main" id="{A492A190-CCE2-9CBB-DF64-5F2DB19F8DBD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6356225" y="329215"/>
                  <a:ext cx="1442160" cy="264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4" name="Gruppieren 53">
            <a:extLst>
              <a:ext uri="{FF2B5EF4-FFF2-40B4-BE49-F238E27FC236}">
                <a16:creationId xmlns:a16="http://schemas.microsoft.com/office/drawing/2014/main" id="{2363D0CB-122A-AD4B-363C-4BADF1340441}"/>
              </a:ext>
            </a:extLst>
          </p:cNvPr>
          <p:cNvGrpSpPr/>
          <p:nvPr/>
        </p:nvGrpSpPr>
        <p:grpSpPr>
          <a:xfrm>
            <a:off x="1714745" y="1203295"/>
            <a:ext cx="5897520" cy="1442160"/>
            <a:chOff x="1714745" y="1203295"/>
            <a:chExt cx="5897520" cy="1442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32" name="Freihand 31">
                  <a:extLst>
                    <a:ext uri="{FF2B5EF4-FFF2-40B4-BE49-F238E27FC236}">
                      <a16:creationId xmlns:a16="http://schemas.microsoft.com/office/drawing/2014/main" id="{9D11DCA4-7E5D-1105-7854-4A9D37EFF7D0}"/>
                    </a:ext>
                  </a:extLst>
                </p14:cNvPr>
                <p14:cNvContentPartPr/>
                <p14:nvPr/>
              </p14:nvContentPartPr>
              <p14:xfrm>
                <a:off x="2319545" y="1663735"/>
                <a:ext cx="5146200" cy="698760"/>
              </p14:xfrm>
            </p:contentPart>
          </mc:Choice>
          <mc:Fallback xmlns="">
            <p:pic>
              <p:nvPicPr>
                <p:cNvPr id="32" name="Freihand 31">
                  <a:extLst>
                    <a:ext uri="{FF2B5EF4-FFF2-40B4-BE49-F238E27FC236}">
                      <a16:creationId xmlns:a16="http://schemas.microsoft.com/office/drawing/2014/main" id="{9D11DCA4-7E5D-1105-7854-4A9D37EFF7D0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2301545" y="1646095"/>
                  <a:ext cx="5181840" cy="73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33" name="Freihand 32">
                  <a:extLst>
                    <a:ext uri="{FF2B5EF4-FFF2-40B4-BE49-F238E27FC236}">
                      <a16:creationId xmlns:a16="http://schemas.microsoft.com/office/drawing/2014/main" id="{8B9889B0-2113-21F4-91AC-2468277F6FD1}"/>
                    </a:ext>
                  </a:extLst>
                </p14:cNvPr>
                <p14:cNvContentPartPr/>
                <p14:nvPr/>
              </p14:nvContentPartPr>
              <p14:xfrm>
                <a:off x="2426465" y="2091415"/>
                <a:ext cx="5146200" cy="554040"/>
              </p14:xfrm>
            </p:contentPart>
          </mc:Choice>
          <mc:Fallback xmlns="">
            <p:pic>
              <p:nvPicPr>
                <p:cNvPr id="33" name="Freihand 32">
                  <a:extLst>
                    <a:ext uri="{FF2B5EF4-FFF2-40B4-BE49-F238E27FC236}">
                      <a16:creationId xmlns:a16="http://schemas.microsoft.com/office/drawing/2014/main" id="{8B9889B0-2113-21F4-91AC-2468277F6FD1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2408465" y="2073415"/>
                  <a:ext cx="5181840" cy="58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34" name="Freihand 33">
                  <a:extLst>
                    <a:ext uri="{FF2B5EF4-FFF2-40B4-BE49-F238E27FC236}">
                      <a16:creationId xmlns:a16="http://schemas.microsoft.com/office/drawing/2014/main" id="{2B0E7478-24B5-784A-20AC-704EC6BCB3B5}"/>
                    </a:ext>
                  </a:extLst>
                </p14:cNvPr>
                <p14:cNvContentPartPr/>
                <p14:nvPr/>
              </p14:nvContentPartPr>
              <p14:xfrm>
                <a:off x="2668385" y="1956775"/>
                <a:ext cx="172440" cy="408240"/>
              </p14:xfrm>
            </p:contentPart>
          </mc:Choice>
          <mc:Fallback xmlns="">
            <p:pic>
              <p:nvPicPr>
                <p:cNvPr id="34" name="Freihand 33">
                  <a:extLst>
                    <a:ext uri="{FF2B5EF4-FFF2-40B4-BE49-F238E27FC236}">
                      <a16:creationId xmlns:a16="http://schemas.microsoft.com/office/drawing/2014/main" id="{2B0E7478-24B5-784A-20AC-704EC6BCB3B5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2650745" y="1939135"/>
                  <a:ext cx="208080" cy="44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35" name="Freihand 34">
                  <a:extLst>
                    <a:ext uri="{FF2B5EF4-FFF2-40B4-BE49-F238E27FC236}">
                      <a16:creationId xmlns:a16="http://schemas.microsoft.com/office/drawing/2014/main" id="{E16036D8-C500-8B36-340A-315A7B883BEF}"/>
                    </a:ext>
                  </a:extLst>
                </p14:cNvPr>
                <p14:cNvContentPartPr/>
                <p14:nvPr/>
              </p14:nvContentPartPr>
              <p14:xfrm>
                <a:off x="2914625" y="1920055"/>
                <a:ext cx="166680" cy="311760"/>
              </p14:xfrm>
            </p:contentPart>
          </mc:Choice>
          <mc:Fallback xmlns="">
            <p:pic>
              <p:nvPicPr>
                <p:cNvPr id="35" name="Freihand 34">
                  <a:extLst>
                    <a:ext uri="{FF2B5EF4-FFF2-40B4-BE49-F238E27FC236}">
                      <a16:creationId xmlns:a16="http://schemas.microsoft.com/office/drawing/2014/main" id="{E16036D8-C500-8B36-340A-315A7B883BEF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2896625" y="1902055"/>
                  <a:ext cx="202320" cy="34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36" name="Freihand 35">
                  <a:extLst>
                    <a:ext uri="{FF2B5EF4-FFF2-40B4-BE49-F238E27FC236}">
                      <a16:creationId xmlns:a16="http://schemas.microsoft.com/office/drawing/2014/main" id="{81F80BD7-582F-17B7-842D-20A6A60719C2}"/>
                    </a:ext>
                  </a:extLst>
                </p14:cNvPr>
                <p14:cNvContentPartPr/>
                <p14:nvPr/>
              </p14:nvContentPartPr>
              <p14:xfrm>
                <a:off x="3253025" y="1900615"/>
                <a:ext cx="68400" cy="338760"/>
              </p14:xfrm>
            </p:contentPart>
          </mc:Choice>
          <mc:Fallback xmlns="">
            <p:pic>
              <p:nvPicPr>
                <p:cNvPr id="36" name="Freihand 35">
                  <a:extLst>
                    <a:ext uri="{FF2B5EF4-FFF2-40B4-BE49-F238E27FC236}">
                      <a16:creationId xmlns:a16="http://schemas.microsoft.com/office/drawing/2014/main" id="{81F80BD7-582F-17B7-842D-20A6A60719C2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3235385" y="1882615"/>
                  <a:ext cx="104040" cy="37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37" name="Freihand 36">
                  <a:extLst>
                    <a:ext uri="{FF2B5EF4-FFF2-40B4-BE49-F238E27FC236}">
                      <a16:creationId xmlns:a16="http://schemas.microsoft.com/office/drawing/2014/main" id="{37D694D8-6592-B88B-956B-5EAEE6CB4440}"/>
                    </a:ext>
                  </a:extLst>
                </p14:cNvPr>
                <p14:cNvContentPartPr/>
                <p14:nvPr/>
              </p14:nvContentPartPr>
              <p14:xfrm>
                <a:off x="3620945" y="1797655"/>
                <a:ext cx="63720" cy="281160"/>
              </p14:xfrm>
            </p:contentPart>
          </mc:Choice>
          <mc:Fallback xmlns="">
            <p:pic>
              <p:nvPicPr>
                <p:cNvPr id="37" name="Freihand 36">
                  <a:extLst>
                    <a:ext uri="{FF2B5EF4-FFF2-40B4-BE49-F238E27FC236}">
                      <a16:creationId xmlns:a16="http://schemas.microsoft.com/office/drawing/2014/main" id="{37D694D8-6592-B88B-956B-5EAEE6CB4440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3602945" y="1780015"/>
                  <a:ext cx="99360" cy="31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38" name="Freihand 37">
                  <a:extLst>
                    <a:ext uri="{FF2B5EF4-FFF2-40B4-BE49-F238E27FC236}">
                      <a16:creationId xmlns:a16="http://schemas.microsoft.com/office/drawing/2014/main" id="{79380072-D1EA-E7FA-CCD9-B916E2E3587F}"/>
                    </a:ext>
                  </a:extLst>
                </p14:cNvPr>
                <p14:cNvContentPartPr/>
                <p14:nvPr/>
              </p14:nvContentPartPr>
              <p14:xfrm>
                <a:off x="4128545" y="1751935"/>
                <a:ext cx="86760" cy="351360"/>
              </p14:xfrm>
            </p:contentPart>
          </mc:Choice>
          <mc:Fallback xmlns="">
            <p:pic>
              <p:nvPicPr>
                <p:cNvPr id="38" name="Freihand 37">
                  <a:extLst>
                    <a:ext uri="{FF2B5EF4-FFF2-40B4-BE49-F238E27FC236}">
                      <a16:creationId xmlns:a16="http://schemas.microsoft.com/office/drawing/2014/main" id="{79380072-D1EA-E7FA-CCD9-B916E2E3587F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4110545" y="1733935"/>
                  <a:ext cx="122400" cy="38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39" name="Freihand 38">
                  <a:extLst>
                    <a:ext uri="{FF2B5EF4-FFF2-40B4-BE49-F238E27FC236}">
                      <a16:creationId xmlns:a16="http://schemas.microsoft.com/office/drawing/2014/main" id="{1B4DA681-5DAC-13A5-CBEC-3C90AC444410}"/>
                    </a:ext>
                  </a:extLst>
                </p14:cNvPr>
                <p14:cNvContentPartPr/>
                <p14:nvPr/>
              </p14:nvContentPartPr>
              <p14:xfrm>
                <a:off x="4585025" y="1818895"/>
                <a:ext cx="43920" cy="297000"/>
              </p14:xfrm>
            </p:contentPart>
          </mc:Choice>
          <mc:Fallback xmlns="">
            <p:pic>
              <p:nvPicPr>
                <p:cNvPr id="39" name="Freihand 38">
                  <a:extLst>
                    <a:ext uri="{FF2B5EF4-FFF2-40B4-BE49-F238E27FC236}">
                      <a16:creationId xmlns:a16="http://schemas.microsoft.com/office/drawing/2014/main" id="{1B4DA681-5DAC-13A5-CBEC-3C90AC444410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4567025" y="1800895"/>
                  <a:ext cx="79560" cy="33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40" name="Freihand 39">
                  <a:extLst>
                    <a:ext uri="{FF2B5EF4-FFF2-40B4-BE49-F238E27FC236}">
                      <a16:creationId xmlns:a16="http://schemas.microsoft.com/office/drawing/2014/main" id="{FA1F43A4-FD72-ADE1-4687-0BB8D6C5FD04}"/>
                    </a:ext>
                  </a:extLst>
                </p14:cNvPr>
                <p14:cNvContentPartPr/>
                <p14:nvPr/>
              </p14:nvContentPartPr>
              <p14:xfrm>
                <a:off x="5011265" y="1713775"/>
                <a:ext cx="76320" cy="280080"/>
              </p14:xfrm>
            </p:contentPart>
          </mc:Choice>
          <mc:Fallback xmlns="">
            <p:pic>
              <p:nvPicPr>
                <p:cNvPr id="40" name="Freihand 39">
                  <a:extLst>
                    <a:ext uri="{FF2B5EF4-FFF2-40B4-BE49-F238E27FC236}">
                      <a16:creationId xmlns:a16="http://schemas.microsoft.com/office/drawing/2014/main" id="{FA1F43A4-FD72-ADE1-4687-0BB8D6C5FD04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4993265" y="1695775"/>
                  <a:ext cx="111960" cy="31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41" name="Freihand 40">
                  <a:extLst>
                    <a:ext uri="{FF2B5EF4-FFF2-40B4-BE49-F238E27FC236}">
                      <a16:creationId xmlns:a16="http://schemas.microsoft.com/office/drawing/2014/main" id="{228A1DEA-5751-EC64-6580-737C9F188208}"/>
                    </a:ext>
                  </a:extLst>
                </p14:cNvPr>
                <p14:cNvContentPartPr/>
                <p14:nvPr/>
              </p14:nvContentPartPr>
              <p14:xfrm>
                <a:off x="5524625" y="1709455"/>
                <a:ext cx="94320" cy="361800"/>
              </p14:xfrm>
            </p:contentPart>
          </mc:Choice>
          <mc:Fallback xmlns="">
            <p:pic>
              <p:nvPicPr>
                <p:cNvPr id="41" name="Freihand 40">
                  <a:extLst>
                    <a:ext uri="{FF2B5EF4-FFF2-40B4-BE49-F238E27FC236}">
                      <a16:creationId xmlns:a16="http://schemas.microsoft.com/office/drawing/2014/main" id="{228A1DEA-5751-EC64-6580-737C9F188208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5506985" y="1691815"/>
                  <a:ext cx="129960" cy="39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42" name="Freihand 41">
                  <a:extLst>
                    <a:ext uri="{FF2B5EF4-FFF2-40B4-BE49-F238E27FC236}">
                      <a16:creationId xmlns:a16="http://schemas.microsoft.com/office/drawing/2014/main" id="{EF93DAE1-ECE5-EC94-0945-9104848C6D36}"/>
                    </a:ext>
                  </a:extLst>
                </p14:cNvPr>
                <p14:cNvContentPartPr/>
                <p14:nvPr/>
              </p14:nvContentPartPr>
              <p14:xfrm>
                <a:off x="6098105" y="1820695"/>
                <a:ext cx="213480" cy="268200"/>
              </p14:xfrm>
            </p:contentPart>
          </mc:Choice>
          <mc:Fallback xmlns="">
            <p:pic>
              <p:nvPicPr>
                <p:cNvPr id="42" name="Freihand 41">
                  <a:extLst>
                    <a:ext uri="{FF2B5EF4-FFF2-40B4-BE49-F238E27FC236}">
                      <a16:creationId xmlns:a16="http://schemas.microsoft.com/office/drawing/2014/main" id="{EF93DAE1-ECE5-EC94-0945-9104848C6D36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6080105" y="1802695"/>
                  <a:ext cx="249120" cy="30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43" name="Freihand 42">
                  <a:extLst>
                    <a:ext uri="{FF2B5EF4-FFF2-40B4-BE49-F238E27FC236}">
                      <a16:creationId xmlns:a16="http://schemas.microsoft.com/office/drawing/2014/main" id="{3192619A-C050-FAD4-9DBC-B57DA914769C}"/>
                    </a:ext>
                  </a:extLst>
                </p14:cNvPr>
                <p14:cNvContentPartPr/>
                <p14:nvPr/>
              </p14:nvContentPartPr>
              <p14:xfrm>
                <a:off x="6508505" y="1859935"/>
                <a:ext cx="504360" cy="402120"/>
              </p14:xfrm>
            </p:contentPart>
          </mc:Choice>
          <mc:Fallback xmlns="">
            <p:pic>
              <p:nvPicPr>
                <p:cNvPr id="43" name="Freihand 42">
                  <a:extLst>
                    <a:ext uri="{FF2B5EF4-FFF2-40B4-BE49-F238E27FC236}">
                      <a16:creationId xmlns:a16="http://schemas.microsoft.com/office/drawing/2014/main" id="{3192619A-C050-FAD4-9DBC-B57DA914769C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6490865" y="1842295"/>
                  <a:ext cx="540000" cy="43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44" name="Freihand 43">
                  <a:extLst>
                    <a:ext uri="{FF2B5EF4-FFF2-40B4-BE49-F238E27FC236}">
                      <a16:creationId xmlns:a16="http://schemas.microsoft.com/office/drawing/2014/main" id="{9B85D1B3-9F1A-5530-BDBB-AE81F131AEE3}"/>
                    </a:ext>
                  </a:extLst>
                </p14:cNvPr>
                <p14:cNvContentPartPr/>
                <p14:nvPr/>
              </p14:nvContentPartPr>
              <p14:xfrm>
                <a:off x="7287185" y="2158375"/>
                <a:ext cx="3240" cy="178920"/>
              </p14:xfrm>
            </p:contentPart>
          </mc:Choice>
          <mc:Fallback xmlns="">
            <p:pic>
              <p:nvPicPr>
                <p:cNvPr id="44" name="Freihand 43">
                  <a:extLst>
                    <a:ext uri="{FF2B5EF4-FFF2-40B4-BE49-F238E27FC236}">
                      <a16:creationId xmlns:a16="http://schemas.microsoft.com/office/drawing/2014/main" id="{9B85D1B3-9F1A-5530-BDBB-AE81F131AEE3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7269185" y="2140735"/>
                  <a:ext cx="38880" cy="21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46" name="Freihand 45">
                  <a:extLst>
                    <a:ext uri="{FF2B5EF4-FFF2-40B4-BE49-F238E27FC236}">
                      <a16:creationId xmlns:a16="http://schemas.microsoft.com/office/drawing/2014/main" id="{50EC2C0F-9FB9-F91A-FA8A-1C00F0EFF77C}"/>
                    </a:ext>
                  </a:extLst>
                </p14:cNvPr>
                <p14:cNvContentPartPr/>
                <p14:nvPr/>
              </p14:nvContentPartPr>
              <p14:xfrm>
                <a:off x="1776665" y="1203295"/>
                <a:ext cx="5835600" cy="1179360"/>
              </p14:xfrm>
            </p:contentPart>
          </mc:Choice>
          <mc:Fallback xmlns="">
            <p:pic>
              <p:nvPicPr>
                <p:cNvPr id="46" name="Freihand 45">
                  <a:extLst>
                    <a:ext uri="{FF2B5EF4-FFF2-40B4-BE49-F238E27FC236}">
                      <a16:creationId xmlns:a16="http://schemas.microsoft.com/office/drawing/2014/main" id="{50EC2C0F-9FB9-F91A-FA8A-1C00F0EFF77C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1759025" y="1185295"/>
                  <a:ext cx="5871240" cy="121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47" name="Freihand 46">
                  <a:extLst>
                    <a:ext uri="{FF2B5EF4-FFF2-40B4-BE49-F238E27FC236}">
                      <a16:creationId xmlns:a16="http://schemas.microsoft.com/office/drawing/2014/main" id="{DFED706B-079F-46FD-928F-DD52025B19B0}"/>
                    </a:ext>
                  </a:extLst>
                </p14:cNvPr>
                <p14:cNvContentPartPr/>
                <p14:nvPr/>
              </p14:nvContentPartPr>
              <p14:xfrm>
                <a:off x="1714745" y="2168815"/>
                <a:ext cx="673560" cy="381240"/>
              </p14:xfrm>
            </p:contentPart>
          </mc:Choice>
          <mc:Fallback xmlns="">
            <p:pic>
              <p:nvPicPr>
                <p:cNvPr id="47" name="Freihand 46">
                  <a:extLst>
                    <a:ext uri="{FF2B5EF4-FFF2-40B4-BE49-F238E27FC236}">
                      <a16:creationId xmlns:a16="http://schemas.microsoft.com/office/drawing/2014/main" id="{DFED706B-079F-46FD-928F-DD52025B19B0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1697105" y="2150815"/>
                  <a:ext cx="709200" cy="41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48" name="Freihand 47">
                  <a:extLst>
                    <a:ext uri="{FF2B5EF4-FFF2-40B4-BE49-F238E27FC236}">
                      <a16:creationId xmlns:a16="http://schemas.microsoft.com/office/drawing/2014/main" id="{3D0553F2-7A43-0441-542B-1657D03DBAAA}"/>
                    </a:ext>
                  </a:extLst>
                </p14:cNvPr>
                <p14:cNvContentPartPr/>
                <p14:nvPr/>
              </p14:nvContentPartPr>
              <p14:xfrm>
                <a:off x="2317745" y="1706215"/>
                <a:ext cx="558360" cy="770040"/>
              </p14:xfrm>
            </p:contentPart>
          </mc:Choice>
          <mc:Fallback xmlns="">
            <p:pic>
              <p:nvPicPr>
                <p:cNvPr id="48" name="Freihand 47">
                  <a:extLst>
                    <a:ext uri="{FF2B5EF4-FFF2-40B4-BE49-F238E27FC236}">
                      <a16:creationId xmlns:a16="http://schemas.microsoft.com/office/drawing/2014/main" id="{3D0553F2-7A43-0441-542B-1657D03DBAAA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2299745" y="1688215"/>
                  <a:ext cx="594000" cy="80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49" name="Freihand 48">
                  <a:extLst>
                    <a:ext uri="{FF2B5EF4-FFF2-40B4-BE49-F238E27FC236}">
                      <a16:creationId xmlns:a16="http://schemas.microsoft.com/office/drawing/2014/main" id="{962153F7-7560-B424-B98E-1D33E2EACF1E}"/>
                    </a:ext>
                  </a:extLst>
                </p14:cNvPr>
                <p14:cNvContentPartPr/>
                <p14:nvPr/>
              </p14:nvContentPartPr>
              <p14:xfrm>
                <a:off x="3243665" y="1433335"/>
                <a:ext cx="237600" cy="833040"/>
              </p14:xfrm>
            </p:contentPart>
          </mc:Choice>
          <mc:Fallback xmlns="">
            <p:pic>
              <p:nvPicPr>
                <p:cNvPr id="49" name="Freihand 48">
                  <a:extLst>
                    <a:ext uri="{FF2B5EF4-FFF2-40B4-BE49-F238E27FC236}">
                      <a16:creationId xmlns:a16="http://schemas.microsoft.com/office/drawing/2014/main" id="{962153F7-7560-B424-B98E-1D33E2EACF1E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3225665" y="1415695"/>
                  <a:ext cx="273240" cy="86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50" name="Freihand 49">
                  <a:extLst>
                    <a:ext uri="{FF2B5EF4-FFF2-40B4-BE49-F238E27FC236}">
                      <a16:creationId xmlns:a16="http://schemas.microsoft.com/office/drawing/2014/main" id="{5633D3AD-DCDA-2DCB-3815-5B421841F152}"/>
                    </a:ext>
                  </a:extLst>
                </p14:cNvPr>
                <p14:cNvContentPartPr/>
                <p14:nvPr/>
              </p14:nvContentPartPr>
              <p14:xfrm>
                <a:off x="4390625" y="1362775"/>
                <a:ext cx="50400" cy="895680"/>
              </p14:xfrm>
            </p:contentPart>
          </mc:Choice>
          <mc:Fallback xmlns="">
            <p:pic>
              <p:nvPicPr>
                <p:cNvPr id="50" name="Freihand 49">
                  <a:extLst>
                    <a:ext uri="{FF2B5EF4-FFF2-40B4-BE49-F238E27FC236}">
                      <a16:creationId xmlns:a16="http://schemas.microsoft.com/office/drawing/2014/main" id="{5633D3AD-DCDA-2DCB-3815-5B421841F152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4372985" y="1345135"/>
                  <a:ext cx="86040" cy="93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51" name="Freihand 50">
                  <a:extLst>
                    <a:ext uri="{FF2B5EF4-FFF2-40B4-BE49-F238E27FC236}">
                      <a16:creationId xmlns:a16="http://schemas.microsoft.com/office/drawing/2014/main" id="{D0371AC9-5BE0-143A-B8A9-19F72E4C98C7}"/>
                    </a:ext>
                  </a:extLst>
                </p14:cNvPr>
                <p14:cNvContentPartPr/>
                <p14:nvPr/>
              </p14:nvContentPartPr>
              <p14:xfrm>
                <a:off x="5593025" y="1445215"/>
                <a:ext cx="63360" cy="766440"/>
              </p14:xfrm>
            </p:contentPart>
          </mc:Choice>
          <mc:Fallback xmlns="">
            <p:pic>
              <p:nvPicPr>
                <p:cNvPr id="51" name="Freihand 50">
                  <a:extLst>
                    <a:ext uri="{FF2B5EF4-FFF2-40B4-BE49-F238E27FC236}">
                      <a16:creationId xmlns:a16="http://schemas.microsoft.com/office/drawing/2014/main" id="{D0371AC9-5BE0-143A-B8A9-19F72E4C98C7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5575385" y="1427215"/>
                  <a:ext cx="99000" cy="80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52" name="Freihand 51">
                  <a:extLst>
                    <a:ext uri="{FF2B5EF4-FFF2-40B4-BE49-F238E27FC236}">
                      <a16:creationId xmlns:a16="http://schemas.microsoft.com/office/drawing/2014/main" id="{2485E084-5A7C-8492-2311-3252C0EF7981}"/>
                    </a:ext>
                  </a:extLst>
                </p14:cNvPr>
                <p14:cNvContentPartPr/>
                <p14:nvPr/>
              </p14:nvContentPartPr>
              <p14:xfrm>
                <a:off x="6556385" y="1487335"/>
                <a:ext cx="296640" cy="660600"/>
              </p14:xfrm>
            </p:contentPart>
          </mc:Choice>
          <mc:Fallback xmlns="">
            <p:pic>
              <p:nvPicPr>
                <p:cNvPr id="52" name="Freihand 51">
                  <a:extLst>
                    <a:ext uri="{FF2B5EF4-FFF2-40B4-BE49-F238E27FC236}">
                      <a16:creationId xmlns:a16="http://schemas.microsoft.com/office/drawing/2014/main" id="{2485E084-5A7C-8492-2311-3252C0EF7981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6538385" y="1469695"/>
                  <a:ext cx="332280" cy="69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53" name="Freihand 52">
                  <a:extLst>
                    <a:ext uri="{FF2B5EF4-FFF2-40B4-BE49-F238E27FC236}">
                      <a16:creationId xmlns:a16="http://schemas.microsoft.com/office/drawing/2014/main" id="{11A9FFDA-23D7-2E5E-3E49-A17198272E41}"/>
                    </a:ext>
                  </a:extLst>
                </p14:cNvPr>
                <p14:cNvContentPartPr/>
                <p14:nvPr/>
              </p14:nvContentPartPr>
              <p14:xfrm>
                <a:off x="7094945" y="1971535"/>
                <a:ext cx="393840" cy="416880"/>
              </p14:xfrm>
            </p:contentPart>
          </mc:Choice>
          <mc:Fallback xmlns="">
            <p:pic>
              <p:nvPicPr>
                <p:cNvPr id="53" name="Freihand 52">
                  <a:extLst>
                    <a:ext uri="{FF2B5EF4-FFF2-40B4-BE49-F238E27FC236}">
                      <a16:creationId xmlns:a16="http://schemas.microsoft.com/office/drawing/2014/main" id="{11A9FFDA-23D7-2E5E-3E49-A17198272E41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7077305" y="1953895"/>
                  <a:ext cx="429480" cy="45252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103168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0E01A4-9872-C48C-64B0-D505A78F29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834739-059D-80F3-6E2B-6A82538218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909935"/>
            <a:ext cx="9144000" cy="2387600"/>
          </a:xfrm>
        </p:spPr>
        <p:txBody>
          <a:bodyPr/>
          <a:lstStyle/>
          <a:p>
            <a:endParaRPr lang="de-AT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1EC4124-5D54-E637-B096-B43814723C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389610"/>
            <a:ext cx="9144000" cy="1655762"/>
          </a:xfrm>
        </p:spPr>
        <p:txBody>
          <a:bodyPr/>
          <a:lstStyle/>
          <a:p>
            <a:endParaRPr lang="de-AT"/>
          </a:p>
        </p:txBody>
      </p:sp>
      <p:pic>
        <p:nvPicPr>
          <p:cNvPr id="5" name="Grafik 4" descr="Ein Bild, das draußen, Gras, Pflanze, Baum enthält.&#10;&#10;KI-generierte Inhalte können fehlerhaft sein.">
            <a:extLst>
              <a:ext uri="{FF2B5EF4-FFF2-40B4-BE49-F238E27FC236}">
                <a16:creationId xmlns:a16="http://schemas.microsoft.com/office/drawing/2014/main" id="{B8E8ED98-5914-86A1-BDB0-1B84D8C3E1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6" r="5346"/>
          <a:stretch>
            <a:fillRect/>
          </a:stretch>
        </p:blipFill>
        <p:spPr>
          <a:xfrm>
            <a:off x="0" y="-236888"/>
            <a:ext cx="12192000" cy="7446372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DF3BA8D7-4D8F-7346-FE11-3530D175802D}"/>
              </a:ext>
            </a:extLst>
          </p:cNvPr>
          <p:cNvSpPr/>
          <p:nvPr/>
        </p:nvSpPr>
        <p:spPr>
          <a:xfrm>
            <a:off x="5200073" y="2486669"/>
            <a:ext cx="1532198" cy="4084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800" dirty="0">
                <a:solidFill>
                  <a:schemeClr val="bg1"/>
                </a:solidFill>
                <a:latin typeface="Cooper Black" panose="0208090404030B020404" pitchFamily="18" charset="0"/>
              </a:rPr>
              <a:t>Infinite-domain CSP </a:t>
            </a:r>
            <a:r>
              <a:rPr lang="de-AT" sz="800" dirty="0" err="1">
                <a:solidFill>
                  <a:schemeClr val="bg1"/>
                </a:solidFill>
                <a:latin typeface="Cooper Black" panose="0208090404030B020404" pitchFamily="18" charset="0"/>
              </a:rPr>
              <a:t>tractability</a:t>
            </a:r>
            <a:r>
              <a:rPr lang="de-AT" sz="800" dirty="0">
                <a:solidFill>
                  <a:schemeClr val="bg1"/>
                </a:solidFill>
                <a:latin typeface="Cooper Black" panose="0208090404030B020404" pitchFamily="18" charset="0"/>
              </a:rPr>
              <a:t> </a:t>
            </a:r>
            <a:r>
              <a:rPr lang="de-AT" sz="800" dirty="0" err="1">
                <a:solidFill>
                  <a:schemeClr val="bg1"/>
                </a:solidFill>
                <a:latin typeface="Cooper Black" panose="0208090404030B020404" pitchFamily="18" charset="0"/>
              </a:rPr>
              <a:t>conjecture</a:t>
            </a:r>
            <a:endParaRPr lang="de-AT" sz="800" dirty="0">
              <a:solidFill>
                <a:schemeClr val="bg1"/>
              </a:solidFill>
              <a:latin typeface="Cooper Black" panose="0208090404030B020404" pitchFamily="18" charset="0"/>
            </a:endParaRP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2F83565A-6C27-3D6A-C6D9-DE4D28E7AB51}"/>
              </a:ext>
            </a:extLst>
          </p:cNvPr>
          <p:cNvSpPr/>
          <p:nvPr/>
        </p:nvSpPr>
        <p:spPr>
          <a:xfrm>
            <a:off x="5379143" y="2869574"/>
            <a:ext cx="1532198" cy="4084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800" dirty="0">
                <a:solidFill>
                  <a:schemeClr val="bg1"/>
                </a:solidFill>
                <a:latin typeface="Cooper Black" panose="0208090404030B020404" pitchFamily="18" charset="0"/>
              </a:rPr>
              <a:t>Finite-domain</a:t>
            </a:r>
            <a:br>
              <a:rPr lang="de-AT" sz="800" dirty="0">
                <a:solidFill>
                  <a:schemeClr val="bg1"/>
                </a:solidFill>
                <a:latin typeface="Cooper Black" panose="0208090404030B020404" pitchFamily="18" charset="0"/>
              </a:rPr>
            </a:br>
            <a:r>
              <a:rPr lang="de-AT" sz="800" dirty="0">
                <a:solidFill>
                  <a:schemeClr val="bg1"/>
                </a:solidFill>
                <a:latin typeface="Cooper Black" panose="0208090404030B020404" pitchFamily="18" charset="0"/>
              </a:rPr>
              <a:t>PCSPs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57E7314B-1E94-FEC3-7AB9-12C49A42F8FB}"/>
              </a:ext>
            </a:extLst>
          </p:cNvPr>
          <p:cNvSpPr/>
          <p:nvPr/>
        </p:nvSpPr>
        <p:spPr>
          <a:xfrm>
            <a:off x="6732271" y="6307832"/>
            <a:ext cx="1532198" cy="4084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000" dirty="0">
                <a:solidFill>
                  <a:schemeClr val="bg1"/>
                </a:solidFill>
                <a:latin typeface="Cooper Black" panose="0208090404030B020404" pitchFamily="18" charset="0"/>
              </a:rPr>
              <a:t>Finite-domain CSP </a:t>
            </a:r>
            <a:r>
              <a:rPr lang="de-AT" sz="1000" dirty="0" err="1">
                <a:solidFill>
                  <a:schemeClr val="bg1"/>
                </a:solidFill>
                <a:latin typeface="Cooper Black" panose="0208090404030B020404" pitchFamily="18" charset="0"/>
              </a:rPr>
              <a:t>dichotomy</a:t>
            </a:r>
            <a:r>
              <a:rPr lang="de-AT" sz="1000" dirty="0">
                <a:solidFill>
                  <a:schemeClr val="bg1"/>
                </a:solidFill>
                <a:latin typeface="Cooper Black" panose="0208090404030B020404" pitchFamily="18" charset="0"/>
              </a:rPr>
              <a:t> </a:t>
            </a:r>
            <a:r>
              <a:rPr lang="de-AT" sz="1000" dirty="0" err="1">
                <a:solidFill>
                  <a:schemeClr val="bg1"/>
                </a:solidFill>
                <a:latin typeface="Cooper Black" panose="0208090404030B020404" pitchFamily="18" charset="0"/>
              </a:rPr>
              <a:t>theorem</a:t>
            </a:r>
            <a:endParaRPr lang="de-AT" sz="1000" dirty="0">
              <a:solidFill>
                <a:schemeClr val="bg1"/>
              </a:solidFill>
              <a:latin typeface="Cooper Black" panose="0208090404030B020404" pitchFamily="18" charset="0"/>
            </a:endParaRPr>
          </a:p>
        </p:txBody>
      </p:sp>
      <p:pic>
        <p:nvPicPr>
          <p:cNvPr id="17" name="Grafik 16" descr="Pfeil mit einer Linie: Kurve im Uhrzeigersinn Silhouette">
            <a:extLst>
              <a:ext uri="{FF2B5EF4-FFF2-40B4-BE49-F238E27FC236}">
                <a16:creationId xmlns:a16="http://schemas.microsoft.com/office/drawing/2014/main" id="{D81A82F3-9741-B360-A364-61A25EDF18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535748" flipH="1">
            <a:off x="6028478" y="5112959"/>
            <a:ext cx="1343607" cy="1343607"/>
          </a:xfrm>
          <a:prstGeom prst="rect">
            <a:avLst/>
          </a:prstGeom>
        </p:spPr>
      </p:pic>
      <p:pic>
        <p:nvPicPr>
          <p:cNvPr id="4" name="Grafik 3" descr="Altes Haus in einem Feld">
            <a:extLst>
              <a:ext uri="{FF2B5EF4-FFF2-40B4-BE49-F238E27FC236}">
                <a16:creationId xmlns:a16="http://schemas.microsoft.com/office/drawing/2014/main" id="{0A8E4DD8-0E8C-9FB2-B721-F25B9C9BC2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backgroundMark x1="11343" y1="54545" x2="67529" y2="46051"/>
                        <a14:backgroundMark x1="67529" y1="46051" x2="67529" y2="46051"/>
                        <a14:backgroundMark x1="70846" y1="32886" x2="36053" y2="63438"/>
                        <a14:backgroundMark x1="22852" y1="42275" x2="31874" y2="43616"/>
                        <a14:backgroundMark x1="31874" y1="43616" x2="39668" y2="43368"/>
                        <a14:backgroundMark x1="12139" y1="19821" x2="15556" y2="465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29" t="15023" r="54766" b="57576"/>
          <a:stretch>
            <a:fillRect/>
          </a:stretch>
        </p:blipFill>
        <p:spPr>
          <a:xfrm flipH="1">
            <a:off x="9935446" y="817860"/>
            <a:ext cx="1284316" cy="82428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feld 5">
                <a:extLst>
                  <a:ext uri="{FF2B5EF4-FFF2-40B4-BE49-F238E27FC236}">
                    <a16:creationId xmlns:a16="http://schemas.microsoft.com/office/drawing/2014/main" id="{4555D8D1-5834-A66F-F790-AED77E53FFF0}"/>
                  </a:ext>
                </a:extLst>
              </p:cNvPr>
              <p:cNvSpPr txBox="1"/>
              <p:nvPr/>
            </p:nvSpPr>
            <p:spPr>
              <a:xfrm>
                <a:off x="1190575" y="544995"/>
                <a:ext cx="666849" cy="3608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de-DE" sz="2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∞</m:t>
                    </m:r>
                  </m:oMath>
                </a14:m>
                <a:r>
                  <a:rPr lang="de-AT" dirty="0">
                    <a:solidFill>
                      <a:schemeClr val="bg1"/>
                    </a:solidFill>
                    <a:latin typeface="Freestyle Script" panose="030804020302050B0404" pitchFamily="66" charset="0"/>
                    <a:cs typeface="CordiaUPC" panose="020B0502040204020203" pitchFamily="34" charset="-34"/>
                  </a:rPr>
                  <a:t> CSPs</a:t>
                </a:r>
              </a:p>
            </p:txBody>
          </p:sp>
        </mc:Choice>
        <mc:Fallback xmlns="">
          <p:sp>
            <p:nvSpPr>
              <p:cNvPr id="6" name="Textfeld 5">
                <a:extLst>
                  <a:ext uri="{FF2B5EF4-FFF2-40B4-BE49-F238E27FC236}">
                    <a16:creationId xmlns:a16="http://schemas.microsoft.com/office/drawing/2014/main" id="{4555D8D1-5834-A66F-F790-AED77E53FF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0575" y="544995"/>
                <a:ext cx="666849" cy="360804"/>
              </a:xfrm>
              <a:prstGeom prst="rect">
                <a:avLst/>
              </a:prstGeom>
              <a:blipFill>
                <a:blip r:embed="rId7"/>
                <a:stretch>
                  <a:fillRect l="-10909" r="-20000" b="-38333"/>
                </a:stretch>
              </a:blipFill>
            </p:spPr>
            <p:txBody>
              <a:bodyPr/>
              <a:lstStyle/>
              <a:p>
                <a:r>
                  <a:rPr lang="de-A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feld 6">
            <a:extLst>
              <a:ext uri="{FF2B5EF4-FFF2-40B4-BE49-F238E27FC236}">
                <a16:creationId xmlns:a16="http://schemas.microsoft.com/office/drawing/2014/main" id="{3983893F-B3CF-AB7E-2921-88831613213C}"/>
              </a:ext>
            </a:extLst>
          </p:cNvPr>
          <p:cNvSpPr txBox="1"/>
          <p:nvPr/>
        </p:nvSpPr>
        <p:spPr>
          <a:xfrm>
            <a:off x="10268870" y="633323"/>
            <a:ext cx="735779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AT" dirty="0">
                <a:solidFill>
                  <a:schemeClr val="bg1"/>
                </a:solidFill>
                <a:latin typeface="Freestyle Script" panose="030804020302050B0404" pitchFamily="66" charset="0"/>
                <a:cs typeface="CordiaUPC" panose="020B0502040204020203" pitchFamily="34" charset="-34"/>
              </a:rPr>
              <a:t>Fin. PCSPs</a:t>
            </a:r>
          </a:p>
        </p:txBody>
      </p:sp>
      <p:pic>
        <p:nvPicPr>
          <p:cNvPr id="16" name="Grafik 15" descr="Änderungen &amp; Schneider mit einfarbiger Füllung">
            <a:extLst>
              <a:ext uri="{FF2B5EF4-FFF2-40B4-BE49-F238E27FC236}">
                <a16:creationId xmlns:a16="http://schemas.microsoft.com/office/drawing/2014/main" id="{14E84364-9DCC-5E43-7E08-2237CDF4767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8969482">
            <a:off x="9381318" y="1086396"/>
            <a:ext cx="397891" cy="397891"/>
          </a:xfrm>
          <a:prstGeom prst="rect">
            <a:avLst/>
          </a:prstGeom>
        </p:spPr>
      </p:pic>
      <p:pic>
        <p:nvPicPr>
          <p:cNvPr id="18" name="Grafik 17" descr="Altes Haus in einem Feld">
            <a:extLst>
              <a:ext uri="{FF2B5EF4-FFF2-40B4-BE49-F238E27FC236}">
                <a16:creationId xmlns:a16="http://schemas.microsoft.com/office/drawing/2014/main" id="{F55F20B2-605D-C451-1083-2BC1856BE1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backgroundMark x1="11343" y1="54545" x2="67529" y2="46051"/>
                        <a14:backgroundMark x1="67529" y1="46051" x2="67529" y2="46051"/>
                        <a14:backgroundMark x1="70846" y1="32886" x2="36053" y2="63438"/>
                        <a14:backgroundMark x1="22852" y1="42275" x2="31874" y2="43616"/>
                        <a14:backgroundMark x1="31874" y1="43616" x2="39668" y2="43368"/>
                        <a14:backgroundMark x1="12139" y1="19821" x2="15556" y2="465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29" t="15023" r="54766" b="57576"/>
          <a:stretch>
            <a:fillRect/>
          </a:stretch>
        </p:blipFill>
        <p:spPr>
          <a:xfrm>
            <a:off x="937632" y="815895"/>
            <a:ext cx="1284316" cy="824285"/>
          </a:xfrm>
          <a:prstGeom prst="rect">
            <a:avLst/>
          </a:prstGeom>
        </p:spPr>
      </p:pic>
      <p:pic>
        <p:nvPicPr>
          <p:cNvPr id="20" name="Grafik 19" descr="Änderungen &amp; Schneider mit einfarbiger Füllung">
            <a:extLst>
              <a:ext uri="{FF2B5EF4-FFF2-40B4-BE49-F238E27FC236}">
                <a16:creationId xmlns:a16="http://schemas.microsoft.com/office/drawing/2014/main" id="{B2EC4D09-2E5C-9C39-0784-32DE93AB269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2630518" flipH="1">
            <a:off x="2201627" y="1100978"/>
            <a:ext cx="397891" cy="397891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5CFCC63A-4D50-9FC5-C777-A7DFE67B8FF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00202" y="1064717"/>
            <a:ext cx="402371" cy="231668"/>
          </a:xfrm>
          <a:prstGeom prst="rect">
            <a:avLst/>
          </a:prstGeom>
        </p:spPr>
      </p:pic>
      <p:sp>
        <p:nvSpPr>
          <p:cNvPr id="69" name="Rechteck 68">
            <a:extLst>
              <a:ext uri="{FF2B5EF4-FFF2-40B4-BE49-F238E27FC236}">
                <a16:creationId xmlns:a16="http://schemas.microsoft.com/office/drawing/2014/main" id="{CBC34209-2EF3-7BFE-A6A9-568D11F8B1B6}"/>
              </a:ext>
            </a:extLst>
          </p:cNvPr>
          <p:cNvSpPr/>
          <p:nvPr/>
        </p:nvSpPr>
        <p:spPr>
          <a:xfrm>
            <a:off x="10227318" y="6918449"/>
            <a:ext cx="2414298" cy="4084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700" dirty="0">
                <a:solidFill>
                  <a:schemeClr val="bg1"/>
                </a:solidFill>
                <a:latin typeface="Cooper Black" panose="0208090404030B020404" pitchFamily="18" charset="0"/>
              </a:rPr>
              <a:t>Image </a:t>
            </a:r>
            <a:r>
              <a:rPr lang="de-AT" sz="700" dirty="0" err="1">
                <a:solidFill>
                  <a:schemeClr val="bg1"/>
                </a:solidFill>
                <a:latin typeface="Cooper Black" panose="0208090404030B020404" pitchFamily="18" charset="0"/>
              </a:rPr>
              <a:t>created</a:t>
            </a:r>
            <a:r>
              <a:rPr lang="de-AT" sz="700" dirty="0">
                <a:solidFill>
                  <a:schemeClr val="bg1"/>
                </a:solidFill>
                <a:latin typeface="Cooper Black" panose="0208090404030B020404" pitchFamily="18" charset="0"/>
              </a:rPr>
              <a:t> </a:t>
            </a:r>
            <a:r>
              <a:rPr lang="de-AT" sz="700" dirty="0" err="1">
                <a:solidFill>
                  <a:schemeClr val="bg1"/>
                </a:solidFill>
                <a:latin typeface="Cooper Black" panose="0208090404030B020404" pitchFamily="18" charset="0"/>
              </a:rPr>
              <a:t>by</a:t>
            </a:r>
            <a:r>
              <a:rPr lang="de-AT" sz="700" dirty="0">
                <a:solidFill>
                  <a:schemeClr val="bg1"/>
                </a:solidFill>
                <a:latin typeface="Cooper Black" panose="0208090404030B020404" pitchFamily="18" charset="0"/>
              </a:rPr>
              <a:t> Google Gemini</a:t>
            </a:r>
          </a:p>
        </p:txBody>
      </p:sp>
      <p:pic>
        <p:nvPicPr>
          <p:cNvPr id="15" name="Grafik 14" descr="Ein Bild, das draußen, Gras, Pflanze, Baum enthält.&#10;&#10;KI-generierte Inhalte können fehlerhaft sein.">
            <a:extLst>
              <a:ext uri="{FF2B5EF4-FFF2-40B4-BE49-F238E27FC236}">
                <a16:creationId xmlns:a16="http://schemas.microsoft.com/office/drawing/2014/main" id="{C04BCF5C-79BC-D5DC-EDF5-405BFDEA1D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30" t="25689" r="39789" b="30938"/>
          <a:stretch>
            <a:fillRect/>
          </a:stretch>
        </p:blipFill>
        <p:spPr>
          <a:xfrm>
            <a:off x="3801972" y="141733"/>
            <a:ext cx="4547861" cy="5103507"/>
          </a:xfrm>
          <a:prstGeom prst="rect">
            <a:avLst/>
          </a:prstGeom>
          <a:ln>
            <a:noFill/>
          </a:ln>
          <a:effectLst>
            <a:softEdge rad="838200"/>
          </a:effectLst>
        </p:spPr>
      </p:pic>
      <p:sp>
        <p:nvSpPr>
          <p:cNvPr id="12" name="Rechteck 11">
            <a:extLst>
              <a:ext uri="{FF2B5EF4-FFF2-40B4-BE49-F238E27FC236}">
                <a16:creationId xmlns:a16="http://schemas.microsoft.com/office/drawing/2014/main" id="{69ED2051-73FA-81A5-212F-F7B6F6BB88E3}"/>
              </a:ext>
            </a:extLst>
          </p:cNvPr>
          <p:cNvSpPr/>
          <p:nvPr/>
        </p:nvSpPr>
        <p:spPr>
          <a:xfrm>
            <a:off x="4979935" y="1539497"/>
            <a:ext cx="1898197" cy="4084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>
                <a:solidFill>
                  <a:schemeClr val="bg1"/>
                </a:solidFill>
                <a:latin typeface="Cooper Black" panose="0208090404030B020404" pitchFamily="18" charset="0"/>
              </a:rPr>
              <a:t>Inf.-dom. CSPs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05962996-A56C-84E0-967C-30F099BD50B7}"/>
              </a:ext>
            </a:extLst>
          </p:cNvPr>
          <p:cNvSpPr/>
          <p:nvPr/>
        </p:nvSpPr>
        <p:spPr>
          <a:xfrm>
            <a:off x="5172132" y="2131816"/>
            <a:ext cx="2165567" cy="4084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>
                <a:solidFill>
                  <a:schemeClr val="bg1"/>
                </a:solidFill>
                <a:latin typeface="Cooper Black" panose="0208090404030B020404" pitchFamily="18" charset="0"/>
              </a:rPr>
              <a:t>Fin.-dom. PCSPs</a:t>
            </a:r>
          </a:p>
        </p:txBody>
      </p:sp>
    </p:spTree>
    <p:extLst>
      <p:ext uri="{BB962C8B-B14F-4D97-AF65-F5344CB8AC3E}">
        <p14:creationId xmlns:p14="http://schemas.microsoft.com/office/powerpoint/2010/main" val="38043875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60982A-F92D-6C6E-7C1A-F856156A84B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49653405-7419-3897-54F4-D1EB087602E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5" name="Grafik 4" descr="Ein Bild, das draußen, Gras, Pflanze, Baum enthält.&#10;&#10;KI-generierte Inhalte können fehlerhaft sein.">
            <a:extLst>
              <a:ext uri="{FF2B5EF4-FFF2-40B4-BE49-F238E27FC236}">
                <a16:creationId xmlns:a16="http://schemas.microsoft.com/office/drawing/2014/main" id="{C821ED8D-D8FE-71C0-7BFA-2A72C36AB3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6" r="5346"/>
          <a:stretch>
            <a:fillRect/>
          </a:stretch>
        </p:blipFill>
        <p:spPr>
          <a:xfrm>
            <a:off x="0" y="-27000"/>
            <a:ext cx="12192000" cy="7446372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27F1F1B2-C959-B406-F951-7CF048CD6693}"/>
              </a:ext>
            </a:extLst>
          </p:cNvPr>
          <p:cNvSpPr/>
          <p:nvPr/>
        </p:nvSpPr>
        <p:spPr>
          <a:xfrm>
            <a:off x="5200073" y="2699097"/>
            <a:ext cx="1532198" cy="4084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800" dirty="0">
                <a:solidFill>
                  <a:schemeClr val="bg1"/>
                </a:solidFill>
                <a:latin typeface="Cooper Black" panose="0208090404030B020404" pitchFamily="18" charset="0"/>
              </a:rPr>
              <a:t>Infinite-domain CSP </a:t>
            </a:r>
            <a:r>
              <a:rPr lang="de-AT" sz="800" dirty="0" err="1">
                <a:solidFill>
                  <a:schemeClr val="bg1"/>
                </a:solidFill>
                <a:latin typeface="Cooper Black" panose="0208090404030B020404" pitchFamily="18" charset="0"/>
              </a:rPr>
              <a:t>tractability</a:t>
            </a:r>
            <a:r>
              <a:rPr lang="de-AT" sz="800" dirty="0">
                <a:solidFill>
                  <a:schemeClr val="bg1"/>
                </a:solidFill>
                <a:latin typeface="Cooper Black" panose="0208090404030B020404" pitchFamily="18" charset="0"/>
              </a:rPr>
              <a:t> </a:t>
            </a:r>
            <a:r>
              <a:rPr lang="de-AT" sz="800" dirty="0" err="1">
                <a:solidFill>
                  <a:schemeClr val="bg1"/>
                </a:solidFill>
                <a:latin typeface="Cooper Black" panose="0208090404030B020404" pitchFamily="18" charset="0"/>
              </a:rPr>
              <a:t>conjecture</a:t>
            </a:r>
            <a:endParaRPr lang="de-AT" sz="800" dirty="0">
              <a:solidFill>
                <a:schemeClr val="bg1"/>
              </a:solidFill>
              <a:latin typeface="Cooper Black" panose="0208090404030B020404" pitchFamily="18" charset="0"/>
            </a:endParaRP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B11FCAF6-5748-5096-F8CA-9E84180324F4}"/>
              </a:ext>
            </a:extLst>
          </p:cNvPr>
          <p:cNvSpPr/>
          <p:nvPr/>
        </p:nvSpPr>
        <p:spPr>
          <a:xfrm>
            <a:off x="5379143" y="3082002"/>
            <a:ext cx="1532198" cy="4084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800" dirty="0">
                <a:solidFill>
                  <a:schemeClr val="bg1"/>
                </a:solidFill>
                <a:latin typeface="Cooper Black" panose="0208090404030B020404" pitchFamily="18" charset="0"/>
              </a:rPr>
              <a:t>Finite-domain</a:t>
            </a:r>
            <a:br>
              <a:rPr lang="de-AT" sz="800" dirty="0">
                <a:solidFill>
                  <a:schemeClr val="bg1"/>
                </a:solidFill>
                <a:latin typeface="Cooper Black" panose="0208090404030B020404" pitchFamily="18" charset="0"/>
              </a:rPr>
            </a:br>
            <a:r>
              <a:rPr lang="de-AT" sz="800" dirty="0">
                <a:solidFill>
                  <a:schemeClr val="bg1"/>
                </a:solidFill>
                <a:latin typeface="Cooper Black" panose="0208090404030B020404" pitchFamily="18" charset="0"/>
              </a:rPr>
              <a:t>PCSPs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DAC6ECBA-8166-A637-461D-1C3BF0908CDD}"/>
              </a:ext>
            </a:extLst>
          </p:cNvPr>
          <p:cNvSpPr/>
          <p:nvPr/>
        </p:nvSpPr>
        <p:spPr>
          <a:xfrm>
            <a:off x="6732271" y="6520260"/>
            <a:ext cx="1532198" cy="4084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000" dirty="0">
                <a:solidFill>
                  <a:schemeClr val="bg1"/>
                </a:solidFill>
                <a:latin typeface="Cooper Black" panose="0208090404030B020404" pitchFamily="18" charset="0"/>
              </a:rPr>
              <a:t>Finite-domain CSP </a:t>
            </a:r>
            <a:r>
              <a:rPr lang="de-AT" sz="1000" dirty="0" err="1">
                <a:solidFill>
                  <a:schemeClr val="bg1"/>
                </a:solidFill>
                <a:latin typeface="Cooper Black" panose="0208090404030B020404" pitchFamily="18" charset="0"/>
              </a:rPr>
              <a:t>dichotomy</a:t>
            </a:r>
            <a:r>
              <a:rPr lang="de-AT" sz="1000" dirty="0">
                <a:solidFill>
                  <a:schemeClr val="bg1"/>
                </a:solidFill>
                <a:latin typeface="Cooper Black" panose="0208090404030B020404" pitchFamily="18" charset="0"/>
              </a:rPr>
              <a:t> </a:t>
            </a:r>
            <a:r>
              <a:rPr lang="de-AT" sz="1000" dirty="0" err="1">
                <a:solidFill>
                  <a:schemeClr val="bg1"/>
                </a:solidFill>
                <a:latin typeface="Cooper Black" panose="0208090404030B020404" pitchFamily="18" charset="0"/>
              </a:rPr>
              <a:t>theorem</a:t>
            </a:r>
            <a:endParaRPr lang="de-AT" sz="1000" dirty="0">
              <a:solidFill>
                <a:schemeClr val="bg1"/>
              </a:solidFill>
              <a:latin typeface="Cooper Black" panose="0208090404030B020404" pitchFamily="18" charset="0"/>
            </a:endParaRPr>
          </a:p>
        </p:txBody>
      </p:sp>
      <p:pic>
        <p:nvPicPr>
          <p:cNvPr id="17" name="Grafik 16" descr="Pfeil mit einer Linie: Kurve im Uhrzeigersinn Silhouette">
            <a:extLst>
              <a:ext uri="{FF2B5EF4-FFF2-40B4-BE49-F238E27FC236}">
                <a16:creationId xmlns:a16="http://schemas.microsoft.com/office/drawing/2014/main" id="{54AC291F-C365-A033-5CCD-6983820E68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535748" flipH="1">
            <a:off x="6028478" y="5325387"/>
            <a:ext cx="1343607" cy="1343607"/>
          </a:xfrm>
          <a:prstGeom prst="rect">
            <a:avLst/>
          </a:prstGeom>
        </p:spPr>
      </p:pic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0F972A37-4639-9071-85C4-63FF51204B07}"/>
              </a:ext>
            </a:extLst>
          </p:cNvPr>
          <p:cNvGrpSpPr/>
          <p:nvPr/>
        </p:nvGrpSpPr>
        <p:grpSpPr>
          <a:xfrm>
            <a:off x="1605868" y="952371"/>
            <a:ext cx="4205017" cy="773051"/>
            <a:chOff x="1605868" y="952371"/>
            <a:chExt cx="4205017" cy="773051"/>
          </a:xfrm>
        </p:grpSpPr>
        <p:pic>
          <p:nvPicPr>
            <p:cNvPr id="23" name="Grafik 22" descr="Altes Haus in einem Feld">
              <a:extLst>
                <a:ext uri="{FF2B5EF4-FFF2-40B4-BE49-F238E27FC236}">
                  <a16:creationId xmlns:a16="http://schemas.microsoft.com/office/drawing/2014/main" id="{58C27AFF-49DA-DF2A-5784-01251F6AE72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backgroundMark x1="11343" y1="54545" x2="67529" y2="46051"/>
                          <a14:backgroundMark x1="67529" y1="46051" x2="67529" y2="46051"/>
                          <a14:backgroundMark x1="70846" y1="32886" x2="36053" y2="63438"/>
                          <a14:backgroundMark x1="22852" y1="42275" x2="31874" y2="43616"/>
                          <a14:backgroundMark x1="31874" y1="43616" x2="39668" y2="43368"/>
                          <a14:backgroundMark x1="12139" y1="19821" x2="15556" y2="4659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729" t="15023" r="54766" b="57576"/>
            <a:stretch>
              <a:fillRect/>
            </a:stretch>
          </p:blipFill>
          <p:spPr>
            <a:xfrm>
              <a:off x="1605868" y="1155510"/>
              <a:ext cx="887979" cy="569912"/>
            </a:xfrm>
            <a:prstGeom prst="rect">
              <a:avLst/>
            </a:prstGeom>
          </p:spPr>
        </p:pic>
        <p:pic>
          <p:nvPicPr>
            <p:cNvPr id="24" name="Grafik 23" descr="Altes Haus in einem Feld">
              <a:extLst>
                <a:ext uri="{FF2B5EF4-FFF2-40B4-BE49-F238E27FC236}">
                  <a16:creationId xmlns:a16="http://schemas.microsoft.com/office/drawing/2014/main" id="{875385F8-0567-186D-3B6F-67B16189FA4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backgroundMark x1="11343" y1="54545" x2="67529" y2="46051"/>
                          <a14:backgroundMark x1="67529" y1="46051" x2="67529" y2="46051"/>
                          <a14:backgroundMark x1="70846" y1="32886" x2="36053" y2="63438"/>
                          <a14:backgroundMark x1="22852" y1="42275" x2="31874" y2="43616"/>
                          <a14:backgroundMark x1="31874" y1="43616" x2="39668" y2="43368"/>
                          <a14:backgroundMark x1="12139" y1="19821" x2="15556" y2="4659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729" t="15023" r="54766" b="57576"/>
            <a:stretch>
              <a:fillRect/>
            </a:stretch>
          </p:blipFill>
          <p:spPr>
            <a:xfrm>
              <a:off x="3092923" y="1086761"/>
              <a:ext cx="639098" cy="410178"/>
            </a:xfrm>
            <a:prstGeom prst="rect">
              <a:avLst/>
            </a:prstGeom>
          </p:spPr>
        </p:pic>
        <p:pic>
          <p:nvPicPr>
            <p:cNvPr id="25" name="Grafik 24" descr="Altes Haus in einem Feld">
              <a:extLst>
                <a:ext uri="{FF2B5EF4-FFF2-40B4-BE49-F238E27FC236}">
                  <a16:creationId xmlns:a16="http://schemas.microsoft.com/office/drawing/2014/main" id="{85D5BE89-A2E8-95B9-B1B1-8E3B25ACDC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backgroundMark x1="11343" y1="54545" x2="67529" y2="46051"/>
                          <a14:backgroundMark x1="67529" y1="46051" x2="67529" y2="46051"/>
                          <a14:backgroundMark x1="70846" y1="32886" x2="36053" y2="63438"/>
                          <a14:backgroundMark x1="22852" y1="42275" x2="31874" y2="43616"/>
                          <a14:backgroundMark x1="31874" y1="43616" x2="39668" y2="43368"/>
                          <a14:backgroundMark x1="12139" y1="19821" x2="15556" y2="4659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729" t="15023" r="54766" b="57576"/>
            <a:stretch>
              <a:fillRect/>
            </a:stretch>
          </p:blipFill>
          <p:spPr>
            <a:xfrm>
              <a:off x="4090769" y="1030288"/>
              <a:ext cx="480655" cy="308488"/>
            </a:xfrm>
            <a:prstGeom prst="rect">
              <a:avLst/>
            </a:prstGeom>
          </p:spPr>
        </p:pic>
        <p:pic>
          <p:nvPicPr>
            <p:cNvPr id="26" name="Grafik 25" descr="Altes Haus in einem Feld">
              <a:extLst>
                <a:ext uri="{FF2B5EF4-FFF2-40B4-BE49-F238E27FC236}">
                  <a16:creationId xmlns:a16="http://schemas.microsoft.com/office/drawing/2014/main" id="{6B9B2A01-2D1A-2206-08C7-C8104322D81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backgroundMark x1="11343" y1="54545" x2="67529" y2="46051"/>
                          <a14:backgroundMark x1="67529" y1="46051" x2="67529" y2="46051"/>
                          <a14:backgroundMark x1="70846" y1="32886" x2="36053" y2="63438"/>
                          <a14:backgroundMark x1="22852" y1="42275" x2="31874" y2="43616"/>
                          <a14:backgroundMark x1="31874" y1="43616" x2="39668" y2="43368"/>
                          <a14:backgroundMark x1="12139" y1="19821" x2="15556" y2="4659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729" t="15023" r="54766" b="57576"/>
            <a:stretch>
              <a:fillRect/>
            </a:stretch>
          </p:blipFill>
          <p:spPr>
            <a:xfrm>
              <a:off x="4788131" y="1021421"/>
              <a:ext cx="298102" cy="191324"/>
            </a:xfrm>
            <a:prstGeom prst="rect">
              <a:avLst/>
            </a:prstGeom>
          </p:spPr>
        </p:pic>
        <p:pic>
          <p:nvPicPr>
            <p:cNvPr id="27" name="Grafik 26" descr="Altes Haus in einem Feld">
              <a:extLst>
                <a:ext uri="{FF2B5EF4-FFF2-40B4-BE49-F238E27FC236}">
                  <a16:creationId xmlns:a16="http://schemas.microsoft.com/office/drawing/2014/main" id="{11936805-E63D-31E7-C457-BC4DEE5E61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backgroundMark x1="11343" y1="54545" x2="67529" y2="46051"/>
                          <a14:backgroundMark x1="67529" y1="46051" x2="67529" y2="46051"/>
                          <a14:backgroundMark x1="70846" y1="32886" x2="36053" y2="63438"/>
                          <a14:backgroundMark x1="22852" y1="42275" x2="31874" y2="43616"/>
                          <a14:backgroundMark x1="31874" y1="43616" x2="39668" y2="43368"/>
                          <a14:backgroundMark x1="12139" y1="19821" x2="15556" y2="4659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729" t="15023" r="54766" b="57576"/>
            <a:stretch>
              <a:fillRect/>
            </a:stretch>
          </p:blipFill>
          <p:spPr>
            <a:xfrm>
              <a:off x="5300944" y="979383"/>
              <a:ext cx="214550" cy="137700"/>
            </a:xfrm>
            <a:prstGeom prst="rect">
              <a:avLst/>
            </a:prstGeom>
          </p:spPr>
        </p:pic>
        <p:pic>
          <p:nvPicPr>
            <p:cNvPr id="28" name="Grafik 27" descr="Altes Haus in einem Feld">
              <a:extLst>
                <a:ext uri="{FF2B5EF4-FFF2-40B4-BE49-F238E27FC236}">
                  <a16:creationId xmlns:a16="http://schemas.microsoft.com/office/drawing/2014/main" id="{6DFB0A7F-9DCA-BD90-F4C5-5CFDC18CA3A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backgroundMark x1="11343" y1="54545" x2="67529" y2="46051"/>
                          <a14:backgroundMark x1="67529" y1="46051" x2="67529" y2="46051"/>
                          <a14:backgroundMark x1="70846" y1="32886" x2="36053" y2="63438"/>
                          <a14:backgroundMark x1="22852" y1="42275" x2="31874" y2="43616"/>
                          <a14:backgroundMark x1="31874" y1="43616" x2="39668" y2="43368"/>
                          <a14:backgroundMark x1="12139" y1="19821" x2="15556" y2="4659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729" t="15023" r="54766" b="57576"/>
            <a:stretch>
              <a:fillRect/>
            </a:stretch>
          </p:blipFill>
          <p:spPr>
            <a:xfrm>
              <a:off x="5649525" y="952371"/>
              <a:ext cx="161360" cy="103562"/>
            </a:xfrm>
            <a:prstGeom prst="rect">
              <a:avLst/>
            </a:prstGeom>
          </p:spPr>
        </p:pic>
      </p:grp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E72B5BD2-11F4-0B47-5AFD-DEFC16376A7D}"/>
              </a:ext>
            </a:extLst>
          </p:cNvPr>
          <p:cNvGrpSpPr/>
          <p:nvPr/>
        </p:nvGrpSpPr>
        <p:grpSpPr>
          <a:xfrm flipH="1">
            <a:off x="6633553" y="1000957"/>
            <a:ext cx="4205017" cy="773051"/>
            <a:chOff x="1605868" y="952371"/>
            <a:chExt cx="4205017" cy="773051"/>
          </a:xfrm>
        </p:grpSpPr>
        <p:pic>
          <p:nvPicPr>
            <p:cNvPr id="31" name="Grafik 30" descr="Altes Haus in einem Feld">
              <a:extLst>
                <a:ext uri="{FF2B5EF4-FFF2-40B4-BE49-F238E27FC236}">
                  <a16:creationId xmlns:a16="http://schemas.microsoft.com/office/drawing/2014/main" id="{1D400127-9253-E716-3AB1-5D7446B8088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backgroundMark x1="11343" y1="54545" x2="67529" y2="46051"/>
                          <a14:backgroundMark x1="67529" y1="46051" x2="67529" y2="46051"/>
                          <a14:backgroundMark x1="70846" y1="32886" x2="36053" y2="63438"/>
                          <a14:backgroundMark x1="22852" y1="42275" x2="31874" y2="43616"/>
                          <a14:backgroundMark x1="31874" y1="43616" x2="39668" y2="43368"/>
                          <a14:backgroundMark x1="12139" y1="19821" x2="15556" y2="4659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729" t="15023" r="54766" b="57576"/>
            <a:stretch>
              <a:fillRect/>
            </a:stretch>
          </p:blipFill>
          <p:spPr>
            <a:xfrm>
              <a:off x="1605868" y="1155510"/>
              <a:ext cx="887979" cy="569912"/>
            </a:xfrm>
            <a:prstGeom prst="rect">
              <a:avLst/>
            </a:prstGeom>
          </p:spPr>
        </p:pic>
        <p:pic>
          <p:nvPicPr>
            <p:cNvPr id="32" name="Grafik 31" descr="Altes Haus in einem Feld">
              <a:extLst>
                <a:ext uri="{FF2B5EF4-FFF2-40B4-BE49-F238E27FC236}">
                  <a16:creationId xmlns:a16="http://schemas.microsoft.com/office/drawing/2014/main" id="{0F5A1221-E742-DA13-C6F6-CE6FC7D1889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backgroundMark x1="11343" y1="54545" x2="67529" y2="46051"/>
                          <a14:backgroundMark x1="67529" y1="46051" x2="67529" y2="46051"/>
                          <a14:backgroundMark x1="70846" y1="32886" x2="36053" y2="63438"/>
                          <a14:backgroundMark x1="22852" y1="42275" x2="31874" y2="43616"/>
                          <a14:backgroundMark x1="31874" y1="43616" x2="39668" y2="43368"/>
                          <a14:backgroundMark x1="12139" y1="19821" x2="15556" y2="4659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729" t="15023" r="54766" b="57576"/>
            <a:stretch>
              <a:fillRect/>
            </a:stretch>
          </p:blipFill>
          <p:spPr>
            <a:xfrm>
              <a:off x="3092923" y="1086761"/>
              <a:ext cx="639098" cy="410178"/>
            </a:xfrm>
            <a:prstGeom prst="rect">
              <a:avLst/>
            </a:prstGeom>
          </p:spPr>
        </p:pic>
        <p:pic>
          <p:nvPicPr>
            <p:cNvPr id="33" name="Grafik 32" descr="Altes Haus in einem Feld">
              <a:extLst>
                <a:ext uri="{FF2B5EF4-FFF2-40B4-BE49-F238E27FC236}">
                  <a16:creationId xmlns:a16="http://schemas.microsoft.com/office/drawing/2014/main" id="{7473C1D4-6938-6CB9-3025-046C98CF07B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backgroundMark x1="11343" y1="54545" x2="67529" y2="46051"/>
                          <a14:backgroundMark x1="67529" y1="46051" x2="67529" y2="46051"/>
                          <a14:backgroundMark x1="70846" y1="32886" x2="36053" y2="63438"/>
                          <a14:backgroundMark x1="22852" y1="42275" x2="31874" y2="43616"/>
                          <a14:backgroundMark x1="31874" y1="43616" x2="39668" y2="43368"/>
                          <a14:backgroundMark x1="12139" y1="19821" x2="15556" y2="4659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729" t="15023" r="54766" b="57576"/>
            <a:stretch>
              <a:fillRect/>
            </a:stretch>
          </p:blipFill>
          <p:spPr>
            <a:xfrm>
              <a:off x="4090769" y="1030288"/>
              <a:ext cx="480655" cy="308488"/>
            </a:xfrm>
            <a:prstGeom prst="rect">
              <a:avLst/>
            </a:prstGeom>
          </p:spPr>
        </p:pic>
        <p:pic>
          <p:nvPicPr>
            <p:cNvPr id="34" name="Grafik 33" descr="Altes Haus in einem Feld">
              <a:extLst>
                <a:ext uri="{FF2B5EF4-FFF2-40B4-BE49-F238E27FC236}">
                  <a16:creationId xmlns:a16="http://schemas.microsoft.com/office/drawing/2014/main" id="{A486AD99-4CBD-2F41-60A4-79976EFB9F0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backgroundMark x1="11343" y1="54545" x2="67529" y2="46051"/>
                          <a14:backgroundMark x1="67529" y1="46051" x2="67529" y2="46051"/>
                          <a14:backgroundMark x1="70846" y1="32886" x2="36053" y2="63438"/>
                          <a14:backgroundMark x1="22852" y1="42275" x2="31874" y2="43616"/>
                          <a14:backgroundMark x1="31874" y1="43616" x2="39668" y2="43368"/>
                          <a14:backgroundMark x1="12139" y1="19821" x2="15556" y2="4659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729" t="15023" r="54766" b="57576"/>
            <a:stretch>
              <a:fillRect/>
            </a:stretch>
          </p:blipFill>
          <p:spPr>
            <a:xfrm>
              <a:off x="4788131" y="1021421"/>
              <a:ext cx="298102" cy="191324"/>
            </a:xfrm>
            <a:prstGeom prst="rect">
              <a:avLst/>
            </a:prstGeom>
          </p:spPr>
        </p:pic>
        <p:pic>
          <p:nvPicPr>
            <p:cNvPr id="35" name="Grafik 34" descr="Altes Haus in einem Feld">
              <a:extLst>
                <a:ext uri="{FF2B5EF4-FFF2-40B4-BE49-F238E27FC236}">
                  <a16:creationId xmlns:a16="http://schemas.microsoft.com/office/drawing/2014/main" id="{4E27CBA2-BCF9-9F29-8EB2-3FED526CDB3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backgroundMark x1="11343" y1="54545" x2="67529" y2="46051"/>
                          <a14:backgroundMark x1="67529" y1="46051" x2="67529" y2="46051"/>
                          <a14:backgroundMark x1="70846" y1="32886" x2="36053" y2="63438"/>
                          <a14:backgroundMark x1="22852" y1="42275" x2="31874" y2="43616"/>
                          <a14:backgroundMark x1="31874" y1="43616" x2="39668" y2="43368"/>
                          <a14:backgroundMark x1="12139" y1="19821" x2="15556" y2="4659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729" t="15023" r="54766" b="57576"/>
            <a:stretch>
              <a:fillRect/>
            </a:stretch>
          </p:blipFill>
          <p:spPr>
            <a:xfrm>
              <a:off x="5300944" y="979383"/>
              <a:ext cx="214550" cy="137700"/>
            </a:xfrm>
            <a:prstGeom prst="rect">
              <a:avLst/>
            </a:prstGeom>
          </p:spPr>
        </p:pic>
        <p:pic>
          <p:nvPicPr>
            <p:cNvPr id="36" name="Grafik 35" descr="Altes Haus in einem Feld">
              <a:extLst>
                <a:ext uri="{FF2B5EF4-FFF2-40B4-BE49-F238E27FC236}">
                  <a16:creationId xmlns:a16="http://schemas.microsoft.com/office/drawing/2014/main" id="{8F533333-E811-2383-1A91-FD61E5EE943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backgroundMark x1="11343" y1="54545" x2="67529" y2="46051"/>
                          <a14:backgroundMark x1="67529" y1="46051" x2="67529" y2="46051"/>
                          <a14:backgroundMark x1="70846" y1="32886" x2="36053" y2="63438"/>
                          <a14:backgroundMark x1="22852" y1="42275" x2="31874" y2="43616"/>
                          <a14:backgroundMark x1="31874" y1="43616" x2="39668" y2="43368"/>
                          <a14:backgroundMark x1="12139" y1="19821" x2="15556" y2="4659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729" t="15023" r="54766" b="57576"/>
            <a:stretch>
              <a:fillRect/>
            </a:stretch>
          </p:blipFill>
          <p:spPr>
            <a:xfrm>
              <a:off x="5649525" y="952371"/>
              <a:ext cx="161360" cy="1035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732042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Grafik 43">
            <a:extLst>
              <a:ext uri="{FF2B5EF4-FFF2-40B4-BE49-F238E27FC236}">
                <a16:creationId xmlns:a16="http://schemas.microsoft.com/office/drawing/2014/main" id="{C31BA82B-32C5-B484-BEDF-4E587EA74DD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0134" y="3946238"/>
            <a:ext cx="1806252" cy="429879"/>
          </a:xfrm>
          <a:prstGeom prst="rect">
            <a:avLst/>
          </a:prstGeom>
        </p:spPr>
      </p:pic>
      <p:pic>
        <p:nvPicPr>
          <p:cNvPr id="46" name="Grafik 45">
            <a:extLst>
              <a:ext uri="{FF2B5EF4-FFF2-40B4-BE49-F238E27FC236}">
                <a16:creationId xmlns:a16="http://schemas.microsoft.com/office/drawing/2014/main" id="{F776C5D9-77E8-8C60-2625-C8C0706F9E9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023" y="1739003"/>
            <a:ext cx="4163955" cy="818094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848826B4-B06E-253B-8890-EB46403CF7D3}"/>
              </a:ext>
            </a:extLst>
          </p:cNvPr>
          <p:cNvSpPr txBox="1"/>
          <p:nvPr/>
        </p:nvSpPr>
        <p:spPr>
          <a:xfrm>
            <a:off x="5638800" y="2971800"/>
            <a:ext cx="6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endParaRPr lang="de-AT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279334BD-9358-7A5C-7C53-F3D7956E1C94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134" y="1741087"/>
            <a:ext cx="2682570" cy="816010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B5B8B58C-6E33-2D1E-6EEC-3BF10225CDCB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200" y="3927383"/>
            <a:ext cx="1855273" cy="448734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7B65E497-CCAC-D6AC-6D03-306748CF4AA1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0134" y="3934925"/>
            <a:ext cx="1855273" cy="441192"/>
          </a:xfrm>
          <a:prstGeom prst="rect">
            <a:avLst/>
          </a:prstGeom>
        </p:spPr>
      </p:pic>
      <p:sp>
        <p:nvSpPr>
          <p:cNvPr id="37" name="Ellipse 36">
            <a:extLst>
              <a:ext uri="{FF2B5EF4-FFF2-40B4-BE49-F238E27FC236}">
                <a16:creationId xmlns:a16="http://schemas.microsoft.com/office/drawing/2014/main" id="{E03B1B74-0CA5-9BCB-3202-601545A7B19D}"/>
              </a:ext>
            </a:extLst>
          </p:cNvPr>
          <p:cNvSpPr/>
          <p:nvPr/>
        </p:nvSpPr>
        <p:spPr>
          <a:xfrm>
            <a:off x="2838836" y="2986647"/>
            <a:ext cx="648000" cy="648901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3600" b="1" dirty="0">
                <a:solidFill>
                  <a:schemeClr val="accent2"/>
                </a:solidFill>
                <a:latin typeface="Berlin Sans FB" panose="020E0602020502020306" pitchFamily="34" charset="0"/>
              </a:rPr>
              <a:t>✓</a:t>
            </a:r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002E7E74-00AD-188D-134C-DA661971E469}"/>
              </a:ext>
            </a:extLst>
          </p:cNvPr>
          <p:cNvSpPr/>
          <p:nvPr/>
        </p:nvSpPr>
        <p:spPr>
          <a:xfrm>
            <a:off x="8443770" y="2986647"/>
            <a:ext cx="648000" cy="648901"/>
          </a:xfrm>
          <a:prstGeom prst="ellipse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de-AT" sz="3600" dirty="0">
              <a:solidFill>
                <a:srgbClr val="00B050"/>
              </a:solidFill>
              <a:latin typeface="Berlin Sans FB" panose="020E0602020502020306" pitchFamily="34" charset="0"/>
            </a:endParaRPr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595C694B-70B2-B133-7D30-75DCC0200F48}"/>
              </a:ext>
            </a:extLst>
          </p:cNvPr>
          <p:cNvSpPr/>
          <p:nvPr/>
        </p:nvSpPr>
        <p:spPr>
          <a:xfrm>
            <a:off x="8519970" y="2869874"/>
            <a:ext cx="495600" cy="378925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e-AT" sz="3600" dirty="0">
                <a:solidFill>
                  <a:schemeClr val="accent4"/>
                </a:solidFill>
                <a:latin typeface="Berlin Sans FB" panose="020E0602020502020306" pitchFamily="34" charset="0"/>
              </a:rPr>
              <a:t>x</a:t>
            </a:r>
          </a:p>
        </p:txBody>
      </p:sp>
      <p:pic>
        <p:nvPicPr>
          <p:cNvPr id="52" name="Grafik 51">
            <a:extLst>
              <a:ext uri="{FF2B5EF4-FFF2-40B4-BE49-F238E27FC236}">
                <a16:creationId xmlns:a16="http://schemas.microsoft.com/office/drawing/2014/main" id="{5AC0836F-1D00-9A50-A63E-B521072B9B98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580" y="692728"/>
            <a:ext cx="2908843" cy="446647"/>
          </a:xfrm>
          <a:prstGeom prst="rect">
            <a:avLst/>
          </a:prstGeom>
        </p:spPr>
      </p:pic>
      <p:pic>
        <p:nvPicPr>
          <p:cNvPr id="54" name="Grafik 53">
            <a:extLst>
              <a:ext uri="{FF2B5EF4-FFF2-40B4-BE49-F238E27FC236}">
                <a16:creationId xmlns:a16="http://schemas.microsoft.com/office/drawing/2014/main" id="{A58639CD-1A17-0AF4-CFF1-D56F941A4766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490" y="5013376"/>
            <a:ext cx="4857020" cy="582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354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58778D-5A2B-69E8-BFAD-98CB42F7BD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rafik 39">
            <a:extLst>
              <a:ext uri="{FF2B5EF4-FFF2-40B4-BE49-F238E27FC236}">
                <a16:creationId xmlns:a16="http://schemas.microsoft.com/office/drawing/2014/main" id="{DDED6383-1047-40D9-E827-B5D68FB76C4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82" y="1551251"/>
            <a:ext cx="6726126" cy="2624480"/>
          </a:xfrm>
          <a:prstGeom prst="rect">
            <a:avLst/>
          </a:prstGeom>
        </p:spPr>
      </p:pic>
      <p:pic>
        <p:nvPicPr>
          <p:cNvPr id="41" name="Grafik 40">
            <a:extLst>
              <a:ext uri="{FF2B5EF4-FFF2-40B4-BE49-F238E27FC236}">
                <a16:creationId xmlns:a16="http://schemas.microsoft.com/office/drawing/2014/main" id="{FA436D1E-5542-407B-22AA-1ADF021D560B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937"/>
          <a:stretch>
            <a:fillRect/>
          </a:stretch>
        </p:blipFill>
        <p:spPr>
          <a:xfrm>
            <a:off x="432082" y="1551251"/>
            <a:ext cx="6726126" cy="1497619"/>
          </a:xfrm>
          <a:prstGeom prst="rect">
            <a:avLst/>
          </a:prstGeom>
        </p:spPr>
      </p:pic>
      <p:pic>
        <p:nvPicPr>
          <p:cNvPr id="35" name="Grafik 34">
            <a:extLst>
              <a:ext uri="{FF2B5EF4-FFF2-40B4-BE49-F238E27FC236}">
                <a16:creationId xmlns:a16="http://schemas.microsoft.com/office/drawing/2014/main" id="{45889899-9F80-3402-B409-D8E0B58B463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04"/>
          <a:stretch>
            <a:fillRect/>
          </a:stretch>
        </p:blipFill>
        <p:spPr>
          <a:xfrm>
            <a:off x="432082" y="1551251"/>
            <a:ext cx="6726126" cy="1049691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D030A19E-8AC8-4D18-E0E3-D127195B2F29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467"/>
          <a:stretch>
            <a:fillRect/>
          </a:stretch>
        </p:blipFill>
        <p:spPr>
          <a:xfrm>
            <a:off x="432082" y="1551251"/>
            <a:ext cx="6726126" cy="614561"/>
          </a:xfrm>
          <a:prstGeom prst="rect">
            <a:avLst/>
          </a:prstGeom>
        </p:spPr>
      </p:pic>
      <p:pic>
        <p:nvPicPr>
          <p:cNvPr id="44" name="Grafik 43">
            <a:extLst>
              <a:ext uri="{FF2B5EF4-FFF2-40B4-BE49-F238E27FC236}">
                <a16:creationId xmlns:a16="http://schemas.microsoft.com/office/drawing/2014/main" id="{5E1F5DDF-4CFC-5CE9-D971-4C676B4629BE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952" y="677336"/>
            <a:ext cx="3120000" cy="560000"/>
          </a:xfrm>
          <a:prstGeom prst="rect">
            <a:avLst/>
          </a:prstGeom>
        </p:spPr>
      </p:pic>
      <p:pic>
        <p:nvPicPr>
          <p:cNvPr id="92" name="Grafik 91">
            <a:extLst>
              <a:ext uri="{FF2B5EF4-FFF2-40B4-BE49-F238E27FC236}">
                <a16:creationId xmlns:a16="http://schemas.microsoft.com/office/drawing/2014/main" id="{90456A98-8272-C09D-655B-D8013636936B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9527" y="5936876"/>
            <a:ext cx="400615" cy="275077"/>
          </a:xfrm>
          <a:prstGeom prst="rect">
            <a:avLst/>
          </a:prstGeom>
        </p:spPr>
      </p:pic>
      <p:pic>
        <p:nvPicPr>
          <p:cNvPr id="93" name="Grafik 92">
            <a:extLst>
              <a:ext uri="{FF2B5EF4-FFF2-40B4-BE49-F238E27FC236}">
                <a16:creationId xmlns:a16="http://schemas.microsoft.com/office/drawing/2014/main" id="{242AFCC0-6DB8-0F81-1201-D8AEB26EA89D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4842" y="6009346"/>
            <a:ext cx="194399" cy="216000"/>
          </a:xfrm>
          <a:prstGeom prst="rect">
            <a:avLst/>
          </a:prstGeom>
        </p:spPr>
      </p:pic>
      <p:pic>
        <p:nvPicPr>
          <p:cNvPr id="117" name="Grafik 116">
            <a:extLst>
              <a:ext uri="{FF2B5EF4-FFF2-40B4-BE49-F238E27FC236}">
                <a16:creationId xmlns:a16="http://schemas.microsoft.com/office/drawing/2014/main" id="{14983ECD-D94F-CF0C-6204-BE448ED982AC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2554" y="6009348"/>
            <a:ext cx="905687" cy="437685"/>
          </a:xfrm>
          <a:prstGeom prst="rect">
            <a:avLst/>
          </a:prstGeom>
        </p:spPr>
      </p:pic>
      <p:pic>
        <p:nvPicPr>
          <p:cNvPr id="95" name="Grafik 94">
            <a:extLst>
              <a:ext uri="{FF2B5EF4-FFF2-40B4-BE49-F238E27FC236}">
                <a16:creationId xmlns:a16="http://schemas.microsoft.com/office/drawing/2014/main" id="{74B91C2D-CA79-F0E6-A50E-4731F9C73175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4843" y="5343259"/>
            <a:ext cx="444598" cy="264600"/>
          </a:xfrm>
          <a:prstGeom prst="rect">
            <a:avLst/>
          </a:prstGeom>
        </p:spPr>
      </p:pic>
      <p:pic>
        <p:nvPicPr>
          <p:cNvPr id="96" name="Grafik 95">
            <a:extLst>
              <a:ext uri="{FF2B5EF4-FFF2-40B4-BE49-F238E27FC236}">
                <a16:creationId xmlns:a16="http://schemas.microsoft.com/office/drawing/2014/main" id="{0FDD0F85-948A-4417-7B14-F6A391B2A404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4195" y="6253405"/>
            <a:ext cx="195692" cy="108000"/>
          </a:xfrm>
          <a:prstGeom prst="rect">
            <a:avLst/>
          </a:prstGeom>
        </p:spPr>
      </p:pic>
      <p:pic>
        <p:nvPicPr>
          <p:cNvPr id="97" name="Grafik 96">
            <a:extLst>
              <a:ext uri="{FF2B5EF4-FFF2-40B4-BE49-F238E27FC236}">
                <a16:creationId xmlns:a16="http://schemas.microsoft.com/office/drawing/2014/main" id="{A75E416A-5663-2B36-8F98-58F677EE10F7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05113">
            <a:off x="8571335" y="5702662"/>
            <a:ext cx="522706" cy="184859"/>
          </a:xfrm>
          <a:prstGeom prst="rect">
            <a:avLst/>
          </a:prstGeom>
        </p:spPr>
      </p:pic>
      <p:pic>
        <p:nvPicPr>
          <p:cNvPr id="98" name="Grafik 97">
            <a:extLst>
              <a:ext uri="{FF2B5EF4-FFF2-40B4-BE49-F238E27FC236}">
                <a16:creationId xmlns:a16="http://schemas.microsoft.com/office/drawing/2014/main" id="{755A5FD3-AB08-81D3-F128-594967639340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3395" y="6057753"/>
            <a:ext cx="458019" cy="161982"/>
          </a:xfrm>
          <a:prstGeom prst="rect">
            <a:avLst/>
          </a:prstGeom>
        </p:spPr>
      </p:pic>
      <p:pic>
        <p:nvPicPr>
          <p:cNvPr id="99" name="Grafik 98">
            <a:extLst>
              <a:ext uri="{FF2B5EF4-FFF2-40B4-BE49-F238E27FC236}">
                <a16:creationId xmlns:a16="http://schemas.microsoft.com/office/drawing/2014/main" id="{ACED7033-3641-58EB-BCB6-1609904060AE}"/>
              </a:ext>
            </a:extLst>
          </p:cNvPr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94887" flipV="1">
            <a:off x="9397570" y="5715488"/>
            <a:ext cx="532619" cy="188365"/>
          </a:xfrm>
          <a:prstGeom prst="rect">
            <a:avLst/>
          </a:prstGeom>
        </p:spPr>
      </p:pic>
      <p:pic>
        <p:nvPicPr>
          <p:cNvPr id="100" name="Grafik 99">
            <a:extLst>
              <a:ext uri="{FF2B5EF4-FFF2-40B4-BE49-F238E27FC236}">
                <a16:creationId xmlns:a16="http://schemas.microsoft.com/office/drawing/2014/main" id="{13C3CF74-E98B-734A-ED9E-D8396207F63C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0376" y="6032170"/>
            <a:ext cx="458019" cy="161982"/>
          </a:xfrm>
          <a:prstGeom prst="rect">
            <a:avLst/>
          </a:prstGeom>
        </p:spPr>
      </p:pic>
      <p:sp>
        <p:nvSpPr>
          <p:cNvPr id="101" name="Textfeld 100">
            <a:extLst>
              <a:ext uri="{FF2B5EF4-FFF2-40B4-BE49-F238E27FC236}">
                <a16:creationId xmlns:a16="http://schemas.microsoft.com/office/drawing/2014/main" id="{BB733284-5BB8-FC35-65D1-07F77FFF6935}"/>
              </a:ext>
            </a:extLst>
          </p:cNvPr>
          <p:cNvSpPr txBox="1"/>
          <p:nvPr/>
        </p:nvSpPr>
        <p:spPr>
          <a:xfrm>
            <a:off x="9001607" y="5728440"/>
            <a:ext cx="3737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4400" dirty="0">
                <a:solidFill>
                  <a:schemeClr val="accent4"/>
                </a:solidFill>
                <a:latin typeface="Abadi Extra Light" panose="020B0204020104020204" pitchFamily="34" charset="0"/>
              </a:rPr>
              <a:t>X</a:t>
            </a:r>
          </a:p>
        </p:txBody>
      </p:sp>
      <p:pic>
        <p:nvPicPr>
          <p:cNvPr id="102" name="Grafik 101">
            <a:extLst>
              <a:ext uri="{FF2B5EF4-FFF2-40B4-BE49-F238E27FC236}">
                <a16:creationId xmlns:a16="http://schemas.microsoft.com/office/drawing/2014/main" id="{0F94E548-DD40-FA20-0998-8E2DEC8261A6}"/>
              </a:ext>
            </a:extLst>
          </p:cNvPr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4842" y="4142697"/>
            <a:ext cx="206999" cy="210600"/>
          </a:xfrm>
          <a:prstGeom prst="rect">
            <a:avLst/>
          </a:prstGeom>
        </p:spPr>
      </p:pic>
      <p:pic>
        <p:nvPicPr>
          <p:cNvPr id="103" name="Grafik 102">
            <a:extLst>
              <a:ext uri="{FF2B5EF4-FFF2-40B4-BE49-F238E27FC236}">
                <a16:creationId xmlns:a16="http://schemas.microsoft.com/office/drawing/2014/main" id="{4130F0A7-3283-6149-D661-C17E03918276}"/>
              </a:ext>
            </a:extLst>
          </p:cNvPr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259039" y="4764787"/>
            <a:ext cx="544107" cy="144000"/>
          </a:xfrm>
          <a:prstGeom prst="rect">
            <a:avLst/>
          </a:prstGeom>
        </p:spPr>
      </p:pic>
      <p:pic>
        <p:nvPicPr>
          <p:cNvPr id="104" name="Grafik 103">
            <a:extLst>
              <a:ext uri="{FF2B5EF4-FFF2-40B4-BE49-F238E27FC236}">
                <a16:creationId xmlns:a16="http://schemas.microsoft.com/office/drawing/2014/main" id="{FED891C0-4071-8C38-D8D7-6D47F055E28A}"/>
              </a:ext>
            </a:extLst>
          </p:cNvPr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5169" y="5373755"/>
            <a:ext cx="447607" cy="275307"/>
          </a:xfrm>
          <a:prstGeom prst="rect">
            <a:avLst/>
          </a:prstGeom>
        </p:spPr>
      </p:pic>
      <p:pic>
        <p:nvPicPr>
          <p:cNvPr id="105" name="Grafik 104">
            <a:extLst>
              <a:ext uri="{FF2B5EF4-FFF2-40B4-BE49-F238E27FC236}">
                <a16:creationId xmlns:a16="http://schemas.microsoft.com/office/drawing/2014/main" id="{5AF179D3-0411-8654-A9F2-7754ED0FAACA}"/>
              </a:ext>
            </a:extLst>
          </p:cNvPr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6317" y="5441812"/>
            <a:ext cx="683722" cy="166047"/>
          </a:xfrm>
          <a:prstGeom prst="rect">
            <a:avLst/>
          </a:prstGeom>
        </p:spPr>
      </p:pic>
      <p:pic>
        <p:nvPicPr>
          <p:cNvPr id="106" name="Grafik 105">
            <a:extLst>
              <a:ext uri="{FF2B5EF4-FFF2-40B4-BE49-F238E27FC236}">
                <a16:creationId xmlns:a16="http://schemas.microsoft.com/office/drawing/2014/main" id="{54568E15-9136-81D4-C514-2EC9121D1954}"/>
              </a:ext>
            </a:extLst>
          </p:cNvPr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5168" y="4139793"/>
            <a:ext cx="192902" cy="213504"/>
          </a:xfrm>
          <a:prstGeom prst="rect">
            <a:avLst/>
          </a:prstGeom>
        </p:spPr>
      </p:pic>
      <p:pic>
        <p:nvPicPr>
          <p:cNvPr id="107" name="Grafik 106">
            <a:extLst>
              <a:ext uri="{FF2B5EF4-FFF2-40B4-BE49-F238E27FC236}">
                <a16:creationId xmlns:a16="http://schemas.microsoft.com/office/drawing/2014/main" id="{58548A83-5FE8-7CA5-4E0B-CEDDF2386422}"/>
              </a:ext>
            </a:extLst>
          </p:cNvPr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352" y="4171737"/>
            <a:ext cx="683722" cy="166047"/>
          </a:xfrm>
          <a:prstGeom prst="rect">
            <a:avLst/>
          </a:prstGeom>
        </p:spPr>
      </p:pic>
      <p:pic>
        <p:nvPicPr>
          <p:cNvPr id="115" name="Grafik 114">
            <a:extLst>
              <a:ext uri="{FF2B5EF4-FFF2-40B4-BE49-F238E27FC236}">
                <a16:creationId xmlns:a16="http://schemas.microsoft.com/office/drawing/2014/main" id="{795DA6D6-B257-2BAA-D785-72F48C4FCC82}"/>
              </a:ext>
            </a:extLst>
          </p:cNvPr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82" y="4676301"/>
            <a:ext cx="8111173" cy="1868869"/>
          </a:xfrm>
          <a:prstGeom prst="rect">
            <a:avLst/>
          </a:prstGeom>
        </p:spPr>
      </p:pic>
      <p:sp>
        <p:nvSpPr>
          <p:cNvPr id="118" name="Ellipse 117">
            <a:extLst>
              <a:ext uri="{FF2B5EF4-FFF2-40B4-BE49-F238E27FC236}">
                <a16:creationId xmlns:a16="http://schemas.microsoft.com/office/drawing/2014/main" id="{9EB76872-0731-BA82-FEE8-A4A2CDC2097F}"/>
              </a:ext>
            </a:extLst>
          </p:cNvPr>
          <p:cNvSpPr/>
          <p:nvPr/>
        </p:nvSpPr>
        <p:spPr>
          <a:xfrm>
            <a:off x="9405092" y="3913089"/>
            <a:ext cx="180000" cy="180000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2000" b="1" dirty="0">
              <a:solidFill>
                <a:schemeClr val="accent2"/>
              </a:solidFill>
              <a:latin typeface="Berlin Sans FB" panose="020E0602020502020306" pitchFamily="34" charset="0"/>
            </a:endParaRPr>
          </a:p>
        </p:txBody>
      </p:sp>
      <p:pic>
        <p:nvPicPr>
          <p:cNvPr id="119" name="Grafik 118">
            <a:extLst>
              <a:ext uri="{FF2B5EF4-FFF2-40B4-BE49-F238E27FC236}">
                <a16:creationId xmlns:a16="http://schemas.microsoft.com/office/drawing/2014/main" id="{DDE16CD0-60DE-4B8C-5DB7-D783BAE8972C}"/>
              </a:ext>
            </a:extLst>
          </p:cNvPr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683" y="3947616"/>
            <a:ext cx="92817" cy="110945"/>
          </a:xfrm>
          <a:prstGeom prst="rect">
            <a:avLst/>
          </a:prstGeom>
        </p:spPr>
      </p:pic>
      <p:sp>
        <p:nvSpPr>
          <p:cNvPr id="120" name="Ellipse 119">
            <a:extLst>
              <a:ext uri="{FF2B5EF4-FFF2-40B4-BE49-F238E27FC236}">
                <a16:creationId xmlns:a16="http://schemas.microsoft.com/office/drawing/2014/main" id="{834D7234-1AE9-A51E-FC83-E6DE808BA744}"/>
              </a:ext>
            </a:extLst>
          </p:cNvPr>
          <p:cNvSpPr/>
          <p:nvPr/>
        </p:nvSpPr>
        <p:spPr>
          <a:xfrm>
            <a:off x="10632136" y="3903816"/>
            <a:ext cx="180000" cy="180000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2000" b="1" dirty="0">
              <a:solidFill>
                <a:schemeClr val="accent2"/>
              </a:solidFill>
              <a:latin typeface="Berlin Sans FB" panose="020E0602020502020306" pitchFamily="34" charset="0"/>
            </a:endParaRPr>
          </a:p>
        </p:txBody>
      </p:sp>
      <p:pic>
        <p:nvPicPr>
          <p:cNvPr id="122" name="Grafik 121">
            <a:extLst>
              <a:ext uri="{FF2B5EF4-FFF2-40B4-BE49-F238E27FC236}">
                <a16:creationId xmlns:a16="http://schemas.microsoft.com/office/drawing/2014/main" id="{45485E91-F22F-1EFC-CC32-0550AD47566F}"/>
              </a:ext>
            </a:extLst>
          </p:cNvPr>
          <p:cNvPicPr>
            <a:picLocks noChangeAspect="1"/>
          </p:cNvPicPr>
          <p:nvPr>
            <p:custDataLst>
              <p:tags r:id="rId23"/>
            </p:custDataLst>
          </p:nvPr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1386" y="3945216"/>
            <a:ext cx="101500" cy="97200"/>
          </a:xfrm>
          <a:prstGeom prst="rect">
            <a:avLst/>
          </a:prstGeom>
        </p:spPr>
      </p:pic>
      <p:cxnSp>
        <p:nvCxnSpPr>
          <p:cNvPr id="125" name="Gerade Verbindung mit Pfeil 124">
            <a:extLst>
              <a:ext uri="{FF2B5EF4-FFF2-40B4-BE49-F238E27FC236}">
                <a16:creationId xmlns:a16="http://schemas.microsoft.com/office/drawing/2014/main" id="{1304765C-EC25-570C-3624-97AB3522D813}"/>
              </a:ext>
            </a:extLst>
          </p:cNvPr>
          <p:cNvCxnSpPr>
            <a:cxnSpLocks/>
          </p:cNvCxnSpPr>
          <p:nvPr/>
        </p:nvCxnSpPr>
        <p:spPr>
          <a:xfrm>
            <a:off x="9260714" y="4523843"/>
            <a:ext cx="0" cy="669188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0558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0"/>
      <p:bldP spid="118" grpId="0" animBg="1"/>
      <p:bldP spid="12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CD67DA-6786-B2DA-99CA-59FBDE92F5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rafik 67">
            <a:extLst>
              <a:ext uri="{FF2B5EF4-FFF2-40B4-BE49-F238E27FC236}">
                <a16:creationId xmlns:a16="http://schemas.microsoft.com/office/drawing/2014/main" id="{C9AF5F27-D0E5-583A-6B2F-1283695AC5D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82" y="4676301"/>
            <a:ext cx="8111173" cy="1868869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99E59DE0-F4E8-A646-C707-81333458AA7E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952" y="677337"/>
            <a:ext cx="4411428" cy="567619"/>
          </a:xfrm>
          <a:prstGeom prst="rect">
            <a:avLst/>
          </a:prstGeom>
        </p:spPr>
      </p:pic>
      <p:pic>
        <p:nvPicPr>
          <p:cNvPr id="78" name="Grafik 77">
            <a:extLst>
              <a:ext uri="{FF2B5EF4-FFF2-40B4-BE49-F238E27FC236}">
                <a16:creationId xmlns:a16="http://schemas.microsoft.com/office/drawing/2014/main" id="{C9015832-FE23-4465-DB3B-F3953EA6685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9527" y="5936876"/>
            <a:ext cx="400615" cy="275077"/>
          </a:xfrm>
          <a:prstGeom prst="rect">
            <a:avLst/>
          </a:prstGeom>
        </p:spPr>
      </p:pic>
      <p:pic>
        <p:nvPicPr>
          <p:cNvPr id="46" name="Grafik 45">
            <a:extLst>
              <a:ext uri="{FF2B5EF4-FFF2-40B4-BE49-F238E27FC236}">
                <a16:creationId xmlns:a16="http://schemas.microsoft.com/office/drawing/2014/main" id="{4AFFAA34-0FFC-77B0-322B-126EF12C76E9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4842" y="6009346"/>
            <a:ext cx="194399" cy="216000"/>
          </a:xfrm>
          <a:prstGeom prst="rect">
            <a:avLst/>
          </a:prstGeom>
        </p:spPr>
      </p:pic>
      <p:pic>
        <p:nvPicPr>
          <p:cNvPr id="99" name="Grafik 98">
            <a:extLst>
              <a:ext uri="{FF2B5EF4-FFF2-40B4-BE49-F238E27FC236}">
                <a16:creationId xmlns:a16="http://schemas.microsoft.com/office/drawing/2014/main" id="{320EBFD6-0250-423F-7A93-CAF061DC69FE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2554" y="6009348"/>
            <a:ext cx="905687" cy="437685"/>
          </a:xfrm>
          <a:prstGeom prst="rect">
            <a:avLst/>
          </a:prstGeom>
        </p:spPr>
      </p:pic>
      <p:pic>
        <p:nvPicPr>
          <p:cNvPr id="70" name="Grafik 69">
            <a:extLst>
              <a:ext uri="{FF2B5EF4-FFF2-40B4-BE49-F238E27FC236}">
                <a16:creationId xmlns:a16="http://schemas.microsoft.com/office/drawing/2014/main" id="{5B140C63-EEFE-FA99-9283-7E183BF573E2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4843" y="5343259"/>
            <a:ext cx="444598" cy="264600"/>
          </a:xfrm>
          <a:prstGeom prst="rect">
            <a:avLst/>
          </a:prstGeom>
        </p:spPr>
      </p:pic>
      <p:pic>
        <p:nvPicPr>
          <p:cNvPr id="50" name="Grafik 49">
            <a:extLst>
              <a:ext uri="{FF2B5EF4-FFF2-40B4-BE49-F238E27FC236}">
                <a16:creationId xmlns:a16="http://schemas.microsoft.com/office/drawing/2014/main" id="{61500EB7-933F-A956-1B55-E0F7C78E12D3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4195" y="6253405"/>
            <a:ext cx="195692" cy="108000"/>
          </a:xfrm>
          <a:prstGeom prst="rect">
            <a:avLst/>
          </a:prstGeom>
        </p:spPr>
      </p:pic>
      <p:pic>
        <p:nvPicPr>
          <p:cNvPr id="51" name="Grafik 50">
            <a:extLst>
              <a:ext uri="{FF2B5EF4-FFF2-40B4-BE49-F238E27FC236}">
                <a16:creationId xmlns:a16="http://schemas.microsoft.com/office/drawing/2014/main" id="{3A50A1AA-3C4C-99B0-0819-22803F06F27F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05113">
            <a:off x="8571335" y="5702662"/>
            <a:ext cx="522706" cy="184859"/>
          </a:xfrm>
          <a:prstGeom prst="rect">
            <a:avLst/>
          </a:prstGeom>
        </p:spPr>
      </p:pic>
      <p:pic>
        <p:nvPicPr>
          <p:cNvPr id="52" name="Grafik 51">
            <a:extLst>
              <a:ext uri="{FF2B5EF4-FFF2-40B4-BE49-F238E27FC236}">
                <a16:creationId xmlns:a16="http://schemas.microsoft.com/office/drawing/2014/main" id="{6439CD2A-25C4-1853-60BB-D731156C1C25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3395" y="6057753"/>
            <a:ext cx="458019" cy="161982"/>
          </a:xfrm>
          <a:prstGeom prst="rect">
            <a:avLst/>
          </a:prstGeom>
        </p:spPr>
      </p:pic>
      <p:pic>
        <p:nvPicPr>
          <p:cNvPr id="53" name="Grafik 52">
            <a:extLst>
              <a:ext uri="{FF2B5EF4-FFF2-40B4-BE49-F238E27FC236}">
                <a16:creationId xmlns:a16="http://schemas.microsoft.com/office/drawing/2014/main" id="{67E3096B-7756-A3BD-229F-9C430503D9CB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94887" flipV="1">
            <a:off x="9397570" y="5715488"/>
            <a:ext cx="532619" cy="188365"/>
          </a:xfrm>
          <a:prstGeom prst="rect">
            <a:avLst/>
          </a:prstGeom>
        </p:spPr>
      </p:pic>
      <p:pic>
        <p:nvPicPr>
          <p:cNvPr id="54" name="Grafik 53">
            <a:extLst>
              <a:ext uri="{FF2B5EF4-FFF2-40B4-BE49-F238E27FC236}">
                <a16:creationId xmlns:a16="http://schemas.microsoft.com/office/drawing/2014/main" id="{8D66002E-483F-E77A-71AE-EA5DF92F16CF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0376" y="6032170"/>
            <a:ext cx="458019" cy="161982"/>
          </a:xfrm>
          <a:prstGeom prst="rect">
            <a:avLst/>
          </a:prstGeom>
        </p:spPr>
      </p:pic>
      <p:sp>
        <p:nvSpPr>
          <p:cNvPr id="55" name="Textfeld 54">
            <a:extLst>
              <a:ext uri="{FF2B5EF4-FFF2-40B4-BE49-F238E27FC236}">
                <a16:creationId xmlns:a16="http://schemas.microsoft.com/office/drawing/2014/main" id="{D9C35CB7-609D-D42D-9BFB-9F2E13A99F5F}"/>
              </a:ext>
            </a:extLst>
          </p:cNvPr>
          <p:cNvSpPr txBox="1"/>
          <p:nvPr/>
        </p:nvSpPr>
        <p:spPr>
          <a:xfrm>
            <a:off x="9001607" y="5728440"/>
            <a:ext cx="3737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4400" dirty="0">
                <a:solidFill>
                  <a:schemeClr val="accent4"/>
                </a:solidFill>
                <a:latin typeface="Abadi Extra Light" panose="020B0204020104020204" pitchFamily="34" charset="0"/>
              </a:rPr>
              <a:t>X</a:t>
            </a:r>
          </a:p>
        </p:txBody>
      </p:sp>
      <p:pic>
        <p:nvPicPr>
          <p:cNvPr id="113" name="Grafik 112">
            <a:extLst>
              <a:ext uri="{FF2B5EF4-FFF2-40B4-BE49-F238E27FC236}">
                <a16:creationId xmlns:a16="http://schemas.microsoft.com/office/drawing/2014/main" id="{97B1615E-69F9-4CF9-FE2D-37A5B9B091D2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4842" y="4127184"/>
            <a:ext cx="343798" cy="225000"/>
          </a:xfrm>
          <a:prstGeom prst="rect">
            <a:avLst/>
          </a:prstGeom>
        </p:spPr>
      </p:pic>
      <p:pic>
        <p:nvPicPr>
          <p:cNvPr id="65" name="Grafik 64">
            <a:extLst>
              <a:ext uri="{FF2B5EF4-FFF2-40B4-BE49-F238E27FC236}">
                <a16:creationId xmlns:a16="http://schemas.microsoft.com/office/drawing/2014/main" id="{18978F8A-C0A3-7E98-9AA2-816540E767C2}"/>
              </a:ext>
            </a:extLst>
          </p:cNvPr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259039" y="4764787"/>
            <a:ext cx="544107" cy="144000"/>
          </a:xfrm>
          <a:prstGeom prst="rect">
            <a:avLst/>
          </a:prstGeom>
        </p:spPr>
      </p:pic>
      <p:pic>
        <p:nvPicPr>
          <p:cNvPr id="76" name="Grafik 75">
            <a:extLst>
              <a:ext uri="{FF2B5EF4-FFF2-40B4-BE49-F238E27FC236}">
                <a16:creationId xmlns:a16="http://schemas.microsoft.com/office/drawing/2014/main" id="{8D104919-6DCC-DA71-6263-E94B6F731DC6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5169" y="5373755"/>
            <a:ext cx="447607" cy="275307"/>
          </a:xfrm>
          <a:prstGeom prst="rect">
            <a:avLst/>
          </a:prstGeom>
        </p:spPr>
      </p:pic>
      <p:pic>
        <p:nvPicPr>
          <p:cNvPr id="72" name="Grafik 71">
            <a:extLst>
              <a:ext uri="{FF2B5EF4-FFF2-40B4-BE49-F238E27FC236}">
                <a16:creationId xmlns:a16="http://schemas.microsoft.com/office/drawing/2014/main" id="{685CA483-88EF-600D-7D3E-FA8796E062D2}"/>
              </a:ext>
            </a:extLst>
          </p:cNvPr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6317" y="5441812"/>
            <a:ext cx="683722" cy="166047"/>
          </a:xfrm>
          <a:prstGeom prst="rect">
            <a:avLst/>
          </a:prstGeom>
        </p:spPr>
      </p:pic>
      <p:pic>
        <p:nvPicPr>
          <p:cNvPr id="117" name="Grafik 116">
            <a:extLst>
              <a:ext uri="{FF2B5EF4-FFF2-40B4-BE49-F238E27FC236}">
                <a16:creationId xmlns:a16="http://schemas.microsoft.com/office/drawing/2014/main" id="{485D56C2-110B-7F99-7B58-D0F4E2A5E2AF}"/>
              </a:ext>
            </a:extLst>
          </p:cNvPr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5168" y="4124282"/>
            <a:ext cx="342729" cy="234105"/>
          </a:xfrm>
          <a:prstGeom prst="rect">
            <a:avLst/>
          </a:prstGeom>
        </p:spPr>
      </p:pic>
      <p:pic>
        <p:nvPicPr>
          <p:cNvPr id="74" name="Grafik 73">
            <a:extLst>
              <a:ext uri="{FF2B5EF4-FFF2-40B4-BE49-F238E27FC236}">
                <a16:creationId xmlns:a16="http://schemas.microsoft.com/office/drawing/2014/main" id="{BE8A2267-4AD2-0757-8B26-CF33D9D227BC}"/>
              </a:ext>
            </a:extLst>
          </p:cNvPr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352" y="4171737"/>
            <a:ext cx="683722" cy="166047"/>
          </a:xfrm>
          <a:prstGeom prst="rect">
            <a:avLst/>
          </a:prstGeom>
        </p:spPr>
      </p:pic>
      <p:pic>
        <p:nvPicPr>
          <p:cNvPr id="109" name="Grafik 108">
            <a:extLst>
              <a:ext uri="{FF2B5EF4-FFF2-40B4-BE49-F238E27FC236}">
                <a16:creationId xmlns:a16="http://schemas.microsoft.com/office/drawing/2014/main" id="{F71F9361-5EAB-A246-8EA1-08A8990FAA11}"/>
              </a:ext>
            </a:extLst>
          </p:cNvPr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4843" y="1478574"/>
            <a:ext cx="206999" cy="210600"/>
          </a:xfrm>
          <a:prstGeom prst="rect">
            <a:avLst/>
          </a:prstGeom>
        </p:spPr>
      </p:pic>
      <p:pic>
        <p:nvPicPr>
          <p:cNvPr id="111" name="Grafik 110">
            <a:extLst>
              <a:ext uri="{FF2B5EF4-FFF2-40B4-BE49-F238E27FC236}">
                <a16:creationId xmlns:a16="http://schemas.microsoft.com/office/drawing/2014/main" id="{B6900895-CB31-F280-AB2A-170DC2252931}"/>
              </a:ext>
            </a:extLst>
          </p:cNvPr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5168" y="1477123"/>
            <a:ext cx="192902" cy="213504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359B278C-0307-ED1A-F53C-B16A3FBA25BA}"/>
              </a:ext>
            </a:extLst>
          </p:cNvPr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352" y="1524579"/>
            <a:ext cx="683722" cy="166047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8453B3E0-0195-DD86-F539-19A74AFD687E}"/>
              </a:ext>
            </a:extLst>
          </p:cNvPr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80" y="1915204"/>
            <a:ext cx="6014111" cy="234443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7C76BD77-0364-B316-A642-7A2B93D1FBFA}"/>
              </a:ext>
            </a:extLst>
          </p:cNvPr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3842" y="2707395"/>
            <a:ext cx="275399" cy="225000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8BBBCB79-2D67-FE03-D619-A6AB79362429}"/>
              </a:ext>
            </a:extLst>
          </p:cNvPr>
          <p:cNvPicPr>
            <a:picLocks noChangeAspect="1"/>
          </p:cNvPicPr>
          <p:nvPr>
            <p:custDataLst>
              <p:tags r:id="rId23"/>
            </p:custDataLst>
          </p:nvPr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259039" y="2048120"/>
            <a:ext cx="544107" cy="144000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AC7EDE89-99AC-D38C-FBC0-FFCE70596802}"/>
              </a:ext>
            </a:extLst>
          </p:cNvPr>
          <p:cNvPicPr>
            <a:picLocks noChangeAspect="1"/>
          </p:cNvPicPr>
          <p:nvPr>
            <p:custDataLst>
              <p:tags r:id="rId24"/>
            </p:custDataLst>
          </p:nvPr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4169" y="2702756"/>
            <a:ext cx="271561" cy="234105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C6DA5824-FAA7-B349-BA42-166BDDC9CE0E}"/>
              </a:ext>
            </a:extLst>
          </p:cNvPr>
          <p:cNvPicPr>
            <a:picLocks noChangeAspect="1"/>
          </p:cNvPicPr>
          <p:nvPr>
            <p:custDataLst>
              <p:tags r:id="rId25"/>
            </p:custDataLst>
          </p:nvPr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5316" y="2766348"/>
            <a:ext cx="683722" cy="166047"/>
          </a:xfrm>
          <a:prstGeom prst="rect">
            <a:avLst/>
          </a:prstGeom>
        </p:spPr>
      </p:pic>
      <p:sp>
        <p:nvSpPr>
          <p:cNvPr id="43" name="Ellipse 42">
            <a:extLst>
              <a:ext uri="{FF2B5EF4-FFF2-40B4-BE49-F238E27FC236}">
                <a16:creationId xmlns:a16="http://schemas.microsoft.com/office/drawing/2014/main" id="{4E9BFB0E-0A52-BE18-B3AC-366DA366A422}"/>
              </a:ext>
            </a:extLst>
          </p:cNvPr>
          <p:cNvSpPr/>
          <p:nvPr/>
        </p:nvSpPr>
        <p:spPr>
          <a:xfrm>
            <a:off x="10542136" y="2477541"/>
            <a:ext cx="360000" cy="180000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2000" b="1" dirty="0">
              <a:solidFill>
                <a:schemeClr val="accent2"/>
              </a:solidFill>
              <a:latin typeface="Berlin Sans FB" panose="020E0602020502020306" pitchFamily="34" charset="0"/>
            </a:endParaRPr>
          </a:p>
        </p:txBody>
      </p:sp>
      <p:pic>
        <p:nvPicPr>
          <p:cNvPr id="56" name="Grafik 55">
            <a:extLst>
              <a:ext uri="{FF2B5EF4-FFF2-40B4-BE49-F238E27FC236}">
                <a16:creationId xmlns:a16="http://schemas.microsoft.com/office/drawing/2014/main" id="{5FE96BA6-922C-A899-FD7B-4CA911211F3A}"/>
              </a:ext>
            </a:extLst>
          </p:cNvPr>
          <p:cNvPicPr>
            <a:picLocks noChangeAspect="1"/>
          </p:cNvPicPr>
          <p:nvPr>
            <p:custDataLst>
              <p:tags r:id="rId26"/>
            </p:custDataLst>
          </p:nvPr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0190" y="2523855"/>
            <a:ext cx="283892" cy="90000"/>
          </a:xfrm>
          <a:prstGeom prst="rect">
            <a:avLst/>
          </a:prstGeom>
        </p:spPr>
      </p:pic>
      <p:pic>
        <p:nvPicPr>
          <p:cNvPr id="71" name="Grafik 70">
            <a:extLst>
              <a:ext uri="{FF2B5EF4-FFF2-40B4-BE49-F238E27FC236}">
                <a16:creationId xmlns:a16="http://schemas.microsoft.com/office/drawing/2014/main" id="{502C92C9-E6DA-25F6-EBC6-44098E777EB0}"/>
              </a:ext>
            </a:extLst>
          </p:cNvPr>
          <p:cNvPicPr>
            <a:picLocks noChangeAspect="1"/>
          </p:cNvPicPr>
          <p:nvPr>
            <p:custDataLst>
              <p:tags r:id="rId27"/>
            </p:custDataLst>
          </p:nvPr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446669" y="3407825"/>
            <a:ext cx="168846" cy="108000"/>
          </a:xfrm>
          <a:prstGeom prst="rect">
            <a:avLst/>
          </a:prstGeom>
        </p:spPr>
      </p:pic>
      <p:cxnSp>
        <p:nvCxnSpPr>
          <p:cNvPr id="77" name="Gerade Verbindung mit Pfeil 76">
            <a:extLst>
              <a:ext uri="{FF2B5EF4-FFF2-40B4-BE49-F238E27FC236}">
                <a16:creationId xmlns:a16="http://schemas.microsoft.com/office/drawing/2014/main" id="{4D419EFC-66CA-13D9-F7AB-9F9C972F509E}"/>
              </a:ext>
            </a:extLst>
          </p:cNvPr>
          <p:cNvCxnSpPr>
            <a:cxnSpLocks/>
          </p:cNvCxnSpPr>
          <p:nvPr/>
        </p:nvCxnSpPr>
        <p:spPr>
          <a:xfrm>
            <a:off x="9268397" y="1866150"/>
            <a:ext cx="0" cy="669188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2" name="Gerade Verbindung mit Pfeil 81">
            <a:extLst>
              <a:ext uri="{FF2B5EF4-FFF2-40B4-BE49-F238E27FC236}">
                <a16:creationId xmlns:a16="http://schemas.microsoft.com/office/drawing/2014/main" id="{96108953-217A-ABF2-F9A1-71CAB2554EC2}"/>
              </a:ext>
            </a:extLst>
          </p:cNvPr>
          <p:cNvCxnSpPr>
            <a:cxnSpLocks/>
          </p:cNvCxnSpPr>
          <p:nvPr/>
        </p:nvCxnSpPr>
        <p:spPr>
          <a:xfrm>
            <a:off x="9260714" y="3132525"/>
            <a:ext cx="0" cy="669188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3" name="Gerade Verbindung mit Pfeil 82">
            <a:extLst>
              <a:ext uri="{FF2B5EF4-FFF2-40B4-BE49-F238E27FC236}">
                <a16:creationId xmlns:a16="http://schemas.microsoft.com/office/drawing/2014/main" id="{7892FF06-B058-64E6-E2B3-FC25CFCAA394}"/>
              </a:ext>
            </a:extLst>
          </p:cNvPr>
          <p:cNvCxnSpPr>
            <a:cxnSpLocks/>
          </p:cNvCxnSpPr>
          <p:nvPr/>
        </p:nvCxnSpPr>
        <p:spPr>
          <a:xfrm>
            <a:off x="9260714" y="4523843"/>
            <a:ext cx="0" cy="669188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97" name="Grafik 96">
            <a:extLst>
              <a:ext uri="{FF2B5EF4-FFF2-40B4-BE49-F238E27FC236}">
                <a16:creationId xmlns:a16="http://schemas.microsoft.com/office/drawing/2014/main" id="{643D9A87-7CD9-AE69-1BC7-9A04FE965200}"/>
              </a:ext>
            </a:extLst>
          </p:cNvPr>
          <p:cNvPicPr>
            <a:picLocks noChangeAspect="1"/>
          </p:cNvPicPr>
          <p:nvPr>
            <p:custDataLst>
              <p:tags r:id="rId28"/>
            </p:custDataLst>
          </p:nvPr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80" y="3414583"/>
            <a:ext cx="6344018" cy="223212"/>
          </a:xfrm>
          <a:prstGeom prst="rect">
            <a:avLst/>
          </a:prstGeom>
        </p:spPr>
      </p:pic>
      <p:cxnSp>
        <p:nvCxnSpPr>
          <p:cNvPr id="88" name="Gerader Verbinder 87">
            <a:extLst>
              <a:ext uri="{FF2B5EF4-FFF2-40B4-BE49-F238E27FC236}">
                <a16:creationId xmlns:a16="http://schemas.microsoft.com/office/drawing/2014/main" id="{B645B1E9-5CE5-56D3-E97C-09DA7521658D}"/>
              </a:ext>
            </a:extLst>
          </p:cNvPr>
          <p:cNvCxnSpPr>
            <a:cxnSpLocks/>
          </p:cNvCxnSpPr>
          <p:nvPr/>
        </p:nvCxnSpPr>
        <p:spPr>
          <a:xfrm>
            <a:off x="391441" y="2819895"/>
            <a:ext cx="7634959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Gerader Verbinder 92">
            <a:extLst>
              <a:ext uri="{FF2B5EF4-FFF2-40B4-BE49-F238E27FC236}">
                <a16:creationId xmlns:a16="http://schemas.microsoft.com/office/drawing/2014/main" id="{D22A4847-9ED9-5DE7-0880-EF2A458DB775}"/>
              </a:ext>
            </a:extLst>
          </p:cNvPr>
          <p:cNvCxnSpPr>
            <a:cxnSpLocks/>
          </p:cNvCxnSpPr>
          <p:nvPr/>
        </p:nvCxnSpPr>
        <p:spPr>
          <a:xfrm>
            <a:off x="391441" y="4232484"/>
            <a:ext cx="7634959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2" name="Ellipse 101">
            <a:extLst>
              <a:ext uri="{FF2B5EF4-FFF2-40B4-BE49-F238E27FC236}">
                <a16:creationId xmlns:a16="http://schemas.microsoft.com/office/drawing/2014/main" id="{746EA9C3-CB31-66E1-9DCD-A580FA0A520B}"/>
              </a:ext>
            </a:extLst>
          </p:cNvPr>
          <p:cNvSpPr/>
          <p:nvPr/>
        </p:nvSpPr>
        <p:spPr>
          <a:xfrm>
            <a:off x="9405092" y="3913089"/>
            <a:ext cx="180000" cy="180000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2000" b="1" dirty="0">
              <a:solidFill>
                <a:schemeClr val="accent2"/>
              </a:solidFill>
              <a:latin typeface="Berlin Sans FB" panose="020E0602020502020306" pitchFamily="34" charset="0"/>
            </a:endParaRPr>
          </a:p>
        </p:txBody>
      </p:sp>
      <p:pic>
        <p:nvPicPr>
          <p:cNvPr id="103" name="Grafik 102">
            <a:extLst>
              <a:ext uri="{FF2B5EF4-FFF2-40B4-BE49-F238E27FC236}">
                <a16:creationId xmlns:a16="http://schemas.microsoft.com/office/drawing/2014/main" id="{EBC9C3BB-6532-57C2-161C-8AA0498FB703}"/>
              </a:ext>
            </a:extLst>
          </p:cNvPr>
          <p:cNvPicPr>
            <a:picLocks noChangeAspect="1"/>
          </p:cNvPicPr>
          <p:nvPr>
            <p:custDataLst>
              <p:tags r:id="rId29"/>
            </p:custDataLst>
          </p:nvPr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683" y="3947616"/>
            <a:ext cx="92817" cy="110945"/>
          </a:xfrm>
          <a:prstGeom prst="rect">
            <a:avLst/>
          </a:prstGeom>
        </p:spPr>
      </p:pic>
      <p:sp>
        <p:nvSpPr>
          <p:cNvPr id="104" name="Ellipse 103">
            <a:extLst>
              <a:ext uri="{FF2B5EF4-FFF2-40B4-BE49-F238E27FC236}">
                <a16:creationId xmlns:a16="http://schemas.microsoft.com/office/drawing/2014/main" id="{271E05FA-5748-D4FA-138C-DEC5C9513018}"/>
              </a:ext>
            </a:extLst>
          </p:cNvPr>
          <p:cNvSpPr/>
          <p:nvPr/>
        </p:nvSpPr>
        <p:spPr>
          <a:xfrm>
            <a:off x="10632136" y="3903816"/>
            <a:ext cx="180000" cy="180000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2000" b="1" dirty="0">
              <a:solidFill>
                <a:schemeClr val="accent2"/>
              </a:solidFill>
              <a:latin typeface="Berlin Sans FB" panose="020E0602020502020306" pitchFamily="34" charset="0"/>
            </a:endParaRPr>
          </a:p>
        </p:txBody>
      </p:sp>
      <p:pic>
        <p:nvPicPr>
          <p:cNvPr id="105" name="Grafik 104">
            <a:extLst>
              <a:ext uri="{FF2B5EF4-FFF2-40B4-BE49-F238E27FC236}">
                <a16:creationId xmlns:a16="http://schemas.microsoft.com/office/drawing/2014/main" id="{E3E8F8F3-83AA-3C41-3A16-1CFDF44D056A}"/>
              </a:ext>
            </a:extLst>
          </p:cNvPr>
          <p:cNvPicPr>
            <a:picLocks noChangeAspect="1"/>
          </p:cNvPicPr>
          <p:nvPr>
            <p:custDataLst>
              <p:tags r:id="rId30"/>
            </p:custDataLst>
          </p:nvPr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1386" y="3945216"/>
            <a:ext cx="101500" cy="97200"/>
          </a:xfrm>
          <a:prstGeom prst="rect">
            <a:avLst/>
          </a:prstGeom>
        </p:spPr>
      </p:pic>
      <p:sp>
        <p:nvSpPr>
          <p:cNvPr id="106" name="Ellipse 105">
            <a:extLst>
              <a:ext uri="{FF2B5EF4-FFF2-40B4-BE49-F238E27FC236}">
                <a16:creationId xmlns:a16="http://schemas.microsoft.com/office/drawing/2014/main" id="{5C1EBA43-95A1-00A7-BB30-5ADD9E3A6615}"/>
              </a:ext>
            </a:extLst>
          </p:cNvPr>
          <p:cNvSpPr/>
          <p:nvPr/>
        </p:nvSpPr>
        <p:spPr>
          <a:xfrm>
            <a:off x="9405092" y="2490896"/>
            <a:ext cx="180000" cy="180000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2000" b="1" dirty="0">
              <a:solidFill>
                <a:schemeClr val="accent2"/>
              </a:solidFill>
              <a:latin typeface="Berlin Sans FB" panose="020E0602020502020306" pitchFamily="34" charset="0"/>
            </a:endParaRPr>
          </a:p>
        </p:txBody>
      </p:sp>
      <p:pic>
        <p:nvPicPr>
          <p:cNvPr id="107" name="Grafik 106">
            <a:extLst>
              <a:ext uri="{FF2B5EF4-FFF2-40B4-BE49-F238E27FC236}">
                <a16:creationId xmlns:a16="http://schemas.microsoft.com/office/drawing/2014/main" id="{524752BD-3AFC-513D-586B-04A88BBC5747}"/>
              </a:ext>
            </a:extLst>
          </p:cNvPr>
          <p:cNvPicPr>
            <a:picLocks noChangeAspect="1"/>
          </p:cNvPicPr>
          <p:nvPr>
            <p:custDataLst>
              <p:tags r:id="rId31"/>
            </p:custDataLst>
          </p:nvPr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683" y="2525423"/>
            <a:ext cx="92817" cy="110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586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10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412F3D-F4CC-C827-3EE9-6FCC0C714E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2BB016-1D57-B6A1-97DA-48D46ED7E2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909935"/>
            <a:ext cx="9144000" cy="2387600"/>
          </a:xfrm>
        </p:spPr>
        <p:txBody>
          <a:bodyPr/>
          <a:lstStyle/>
          <a:p>
            <a:endParaRPr lang="de-AT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9A75C8F7-2A1F-A9D2-56AC-F191452304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389610"/>
            <a:ext cx="9144000" cy="1655762"/>
          </a:xfrm>
        </p:spPr>
        <p:txBody>
          <a:bodyPr/>
          <a:lstStyle/>
          <a:p>
            <a:endParaRPr lang="de-AT"/>
          </a:p>
        </p:txBody>
      </p:sp>
      <p:pic>
        <p:nvPicPr>
          <p:cNvPr id="5" name="Grafik 4" descr="Ein Bild, das draußen, Gras, Pflanze, Baum enthält.&#10;&#10;KI-generierte Inhalte können fehlerhaft sein.">
            <a:extLst>
              <a:ext uri="{FF2B5EF4-FFF2-40B4-BE49-F238E27FC236}">
                <a16:creationId xmlns:a16="http://schemas.microsoft.com/office/drawing/2014/main" id="{AF41BF98-99EB-B233-69F9-844036D748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6" t="5164" r="5346" b="2604"/>
          <a:stretch>
            <a:fillRect/>
          </a:stretch>
        </p:blipFill>
        <p:spPr>
          <a:xfrm>
            <a:off x="0" y="-10168"/>
            <a:ext cx="12192000" cy="6868167"/>
          </a:xfrm>
          <a:prstGeom prst="rect">
            <a:avLst/>
          </a:prstGeom>
        </p:spPr>
      </p:pic>
      <p:pic>
        <p:nvPicPr>
          <p:cNvPr id="4" name="Grafik 3" descr="Altes Haus in einem Feld">
            <a:extLst>
              <a:ext uri="{FF2B5EF4-FFF2-40B4-BE49-F238E27FC236}">
                <a16:creationId xmlns:a16="http://schemas.microsoft.com/office/drawing/2014/main" id="{41B9B485-B738-229A-F4E6-3F2D30B0F3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backgroundMark x1="11343" y1="54545" x2="67529" y2="46051"/>
                        <a14:backgroundMark x1="67529" y1="46051" x2="67529" y2="46051"/>
                        <a14:backgroundMark x1="70846" y1="32886" x2="36053" y2="63438"/>
                        <a14:backgroundMark x1="22852" y1="42275" x2="31874" y2="43616"/>
                        <a14:backgroundMark x1="31874" y1="43616" x2="39668" y2="43368"/>
                        <a14:backgroundMark x1="12139" y1="19821" x2="15556" y2="465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29" t="15023" r="54766" b="57576"/>
          <a:stretch>
            <a:fillRect/>
          </a:stretch>
        </p:blipFill>
        <p:spPr>
          <a:xfrm flipH="1">
            <a:off x="10410381" y="782194"/>
            <a:ext cx="1284316" cy="824285"/>
          </a:xfrm>
          <a:prstGeom prst="rect">
            <a:avLst/>
          </a:prstGeom>
        </p:spPr>
      </p:pic>
      <p:pic>
        <p:nvPicPr>
          <p:cNvPr id="16" name="Grafik 15" descr="Änderungen &amp; Schneider mit einfarbiger Füllung">
            <a:extLst>
              <a:ext uri="{FF2B5EF4-FFF2-40B4-BE49-F238E27FC236}">
                <a16:creationId xmlns:a16="http://schemas.microsoft.com/office/drawing/2014/main" id="{C3162EEA-4CEA-3201-ED39-EEF23164B0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8969482">
            <a:off x="9567051" y="1037241"/>
            <a:ext cx="615118" cy="615118"/>
          </a:xfrm>
          <a:prstGeom prst="rect">
            <a:avLst/>
          </a:prstGeom>
        </p:spPr>
      </p:pic>
      <p:pic>
        <p:nvPicPr>
          <p:cNvPr id="18" name="Grafik 17" descr="Altes Haus in einem Feld">
            <a:extLst>
              <a:ext uri="{FF2B5EF4-FFF2-40B4-BE49-F238E27FC236}">
                <a16:creationId xmlns:a16="http://schemas.microsoft.com/office/drawing/2014/main" id="{739146D5-976B-BBE2-C7B3-3FA04F7ED2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backgroundMark x1="11343" y1="54545" x2="67529" y2="46051"/>
                        <a14:backgroundMark x1="67529" y1="46051" x2="67529" y2="46051"/>
                        <a14:backgroundMark x1="70846" y1="32886" x2="36053" y2="63438"/>
                        <a14:backgroundMark x1="22852" y1="42275" x2="31874" y2="43616"/>
                        <a14:backgroundMark x1="31874" y1="43616" x2="39668" y2="43368"/>
                        <a14:backgroundMark x1="12139" y1="19821" x2="15556" y2="465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29" t="15023" r="54766" b="57576"/>
          <a:stretch>
            <a:fillRect/>
          </a:stretch>
        </p:blipFill>
        <p:spPr>
          <a:xfrm>
            <a:off x="388992" y="815895"/>
            <a:ext cx="1284316" cy="824285"/>
          </a:xfrm>
          <a:prstGeom prst="rect">
            <a:avLst/>
          </a:prstGeom>
        </p:spPr>
      </p:pic>
      <p:pic>
        <p:nvPicPr>
          <p:cNvPr id="20" name="Grafik 19" descr="Änderungen &amp; Schneider mit einfarbiger Füllung">
            <a:extLst>
              <a:ext uri="{FF2B5EF4-FFF2-40B4-BE49-F238E27FC236}">
                <a16:creationId xmlns:a16="http://schemas.microsoft.com/office/drawing/2014/main" id="{46E109AB-E182-BC55-20FE-C70B06AC66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630518" flipH="1">
            <a:off x="1833472" y="1036595"/>
            <a:ext cx="612000" cy="612000"/>
          </a:xfrm>
          <a:prstGeom prst="rect">
            <a:avLst/>
          </a:prstGeom>
        </p:spPr>
      </p:pic>
      <p:pic>
        <p:nvPicPr>
          <p:cNvPr id="19" name="Grafik 18" descr="Ein Bild, das draußen, Gras, Pflanze, Baum enthält.&#10;&#10;KI-generierte Inhalte können fehlerhaft sein.">
            <a:extLst>
              <a:ext uri="{FF2B5EF4-FFF2-40B4-BE49-F238E27FC236}">
                <a16:creationId xmlns:a16="http://schemas.microsoft.com/office/drawing/2014/main" id="{223B4E34-4674-7E06-0EAD-1AA484655B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30" t="25689" r="39789" b="30938"/>
          <a:stretch>
            <a:fillRect/>
          </a:stretch>
        </p:blipFill>
        <p:spPr>
          <a:xfrm>
            <a:off x="3801972" y="141733"/>
            <a:ext cx="4547861" cy="5103507"/>
          </a:xfrm>
          <a:prstGeom prst="rect">
            <a:avLst/>
          </a:prstGeom>
          <a:ln>
            <a:noFill/>
          </a:ln>
          <a:effectLst>
            <a:softEdge rad="838200"/>
          </a:effectLst>
        </p:spPr>
      </p:pic>
      <p:sp>
        <p:nvSpPr>
          <p:cNvPr id="15" name="Rechteck 14">
            <a:extLst>
              <a:ext uri="{FF2B5EF4-FFF2-40B4-BE49-F238E27FC236}">
                <a16:creationId xmlns:a16="http://schemas.microsoft.com/office/drawing/2014/main" id="{50457905-BBF9-C09D-3ED1-38979AC291B4}"/>
              </a:ext>
            </a:extLst>
          </p:cNvPr>
          <p:cNvSpPr/>
          <p:nvPr/>
        </p:nvSpPr>
        <p:spPr>
          <a:xfrm>
            <a:off x="3078900" y="308767"/>
            <a:ext cx="6034199" cy="911795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b="1" dirty="0" err="1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Three</a:t>
            </a:r>
            <a:r>
              <a:rPr lang="de-AT" b="1" dirty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 Fundamental Questions in Modern Infinite-Domain Constraint </a:t>
            </a:r>
            <a:r>
              <a:rPr lang="de-AT" b="1" dirty="0" err="1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Satisfaction</a:t>
            </a:r>
            <a:endParaRPr lang="de-AT" i="1" dirty="0">
              <a:solidFill>
                <a:schemeClr val="tx1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  <a:hlinkClick r:id="rId8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algn="ctr"/>
            <a:r>
              <a:rPr lang="de-AT" sz="1400" i="1" dirty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Michael </a:t>
            </a:r>
            <a:r>
              <a:rPr lang="de-AT" sz="1400" i="1" dirty="0" err="1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Pinsker</a:t>
            </a:r>
            <a:r>
              <a:rPr lang="de-AT" sz="1400" i="1" dirty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, Jakub </a:t>
            </a:r>
            <a:r>
              <a:rPr lang="de-AT" sz="1400" i="1" dirty="0" err="1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Rydval</a:t>
            </a:r>
            <a:r>
              <a:rPr lang="de-AT" sz="1400" i="1" dirty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, Moritz </a:t>
            </a:r>
            <a:r>
              <a:rPr lang="de-AT" sz="1400" i="1" dirty="0" err="1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Schöbi</a:t>
            </a:r>
            <a:r>
              <a:rPr lang="de-AT" sz="1400" i="1" dirty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, </a:t>
            </a:r>
            <a:r>
              <a:rPr lang="de-AT" sz="1400" i="1" u="sng" dirty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Christoph Spiess</a:t>
            </a:r>
          </a:p>
        </p:txBody>
      </p:sp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72" name="Abschnittszoom 71">
                <a:extLst>
                  <a:ext uri="{FF2B5EF4-FFF2-40B4-BE49-F238E27FC236}">
                    <a16:creationId xmlns:a16="http://schemas.microsoft.com/office/drawing/2014/main" id="{3798F4B0-4036-4193-B556-07064F2ACF1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05647384"/>
                  </p:ext>
                </p:extLst>
              </p:nvPr>
            </p:nvGraphicFramePr>
            <p:xfrm>
              <a:off x="9447359" y="909933"/>
              <a:ext cx="882437" cy="496371"/>
            </p:xfrm>
            <a:graphic>
              <a:graphicData uri="http://schemas.microsoft.com/office/powerpoint/2016/sectionzoom">
                <psez:sectionZm>
                  <psez:sectionZmObj sectionId="{9A31082D-DE86-49AA-B63F-DF5B8D46BB84}">
                    <psez:zmPr id="{6CB352E9-E4A8-487D-9A8A-596DCA3FC78D}" transitionDur="1000">
                      <p166:blipFill xmlns:p166="http://schemas.microsoft.com/office/powerpoint/2016/6/main">
                        <a:blip r:embed="rId9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882437" cy="496371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72" name="Abschnittszoom 71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3798F4B0-4036-4193-B556-07064F2ACF1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9447359" y="909933"/>
                <a:ext cx="882437" cy="496371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sp>
        <p:nvSpPr>
          <p:cNvPr id="21" name="Rechteck 20">
            <a:extLst>
              <a:ext uri="{FF2B5EF4-FFF2-40B4-BE49-F238E27FC236}">
                <a16:creationId xmlns:a16="http://schemas.microsoft.com/office/drawing/2014/main" id="{F39CB92E-CB51-44B8-8CBA-1E5097806713}"/>
              </a:ext>
            </a:extLst>
          </p:cNvPr>
          <p:cNvSpPr/>
          <p:nvPr/>
        </p:nvSpPr>
        <p:spPr>
          <a:xfrm>
            <a:off x="4866267" y="1539497"/>
            <a:ext cx="2044490" cy="4084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>
                <a:solidFill>
                  <a:schemeClr val="bg1"/>
                </a:solidFill>
                <a:latin typeface="Cooper Black" panose="0208090404030B020404" pitchFamily="18" charset="0"/>
              </a:rPr>
              <a:t>Inf.-dom. CSPs</a:t>
            </a:r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5174352A-B2C3-49F8-9E6A-B2F02DE67C69}"/>
              </a:ext>
            </a:extLst>
          </p:cNvPr>
          <p:cNvSpPr/>
          <p:nvPr/>
        </p:nvSpPr>
        <p:spPr>
          <a:xfrm>
            <a:off x="5093632" y="2131816"/>
            <a:ext cx="2245241" cy="4084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>
                <a:solidFill>
                  <a:schemeClr val="bg1"/>
                </a:solidFill>
                <a:latin typeface="Cooper Black" panose="0208090404030B020404" pitchFamily="18" charset="0"/>
              </a:rPr>
              <a:t>Fin.-dom. PCSPs</a:t>
            </a: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8" name="Folienzoom 7">
                <a:extLst>
                  <a:ext uri="{FF2B5EF4-FFF2-40B4-BE49-F238E27FC236}">
                    <a16:creationId xmlns:a16="http://schemas.microsoft.com/office/drawing/2014/main" id="{304DFE21-85CE-0231-E5C7-00A167E57CD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920521039"/>
                  </p:ext>
                </p:extLst>
              </p:nvPr>
            </p:nvGraphicFramePr>
            <p:xfrm>
              <a:off x="1688400" y="910800"/>
              <a:ext cx="880894" cy="495503"/>
            </p:xfrm>
            <a:graphic>
              <a:graphicData uri="http://schemas.microsoft.com/office/powerpoint/2016/slidezoom">
                <pslz:sldZm>
                  <pslz:sldZmObj sldId="294" cId="4139641721">
                    <pslz:zmPr id="{52043EFD-2FD0-4606-A47F-5C9B7B7FBF47}" returnToParent="0" transitionDur="1000">
                      <p166:blipFill xmlns:p166="http://schemas.microsoft.com/office/powerpoint/2016/6/main">
                        <a:blip r:embed="rId1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880894" cy="495503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8" name="Folienzoom 7">
                <a:hlinkClick r:id="rId14" action="ppaction://hlinksldjump"/>
                <a:extLst>
                  <a:ext uri="{FF2B5EF4-FFF2-40B4-BE49-F238E27FC236}">
                    <a16:creationId xmlns:a16="http://schemas.microsoft.com/office/drawing/2014/main" id="{304DFE21-85CE-0231-E5C7-00A167E57CD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688400" y="910800"/>
                <a:ext cx="880894" cy="495503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sp>
        <p:nvSpPr>
          <p:cNvPr id="7" name="Rechteck 6">
            <a:extLst>
              <a:ext uri="{FF2B5EF4-FFF2-40B4-BE49-F238E27FC236}">
                <a16:creationId xmlns:a16="http://schemas.microsoft.com/office/drawing/2014/main" id="{3CAE6A4F-B6F0-3F9A-C7D2-38ACCF45E956}"/>
              </a:ext>
            </a:extLst>
          </p:cNvPr>
          <p:cNvSpPr/>
          <p:nvPr/>
        </p:nvSpPr>
        <p:spPr>
          <a:xfrm>
            <a:off x="-201871" y="6653281"/>
            <a:ext cx="3451741" cy="2427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000" dirty="0">
                <a:solidFill>
                  <a:schemeClr val="bg1">
                    <a:lumMod val="75000"/>
                  </a:schemeClr>
                </a:solidFill>
                <a:latin typeface="Cooper Black" panose="0208090404030B020404" pitchFamily="18" charset="0"/>
              </a:rPr>
              <a:t>Picture </a:t>
            </a:r>
            <a:r>
              <a:rPr lang="de-AT" sz="1000" dirty="0" err="1">
                <a:solidFill>
                  <a:schemeClr val="bg1">
                    <a:lumMod val="75000"/>
                  </a:schemeClr>
                </a:solidFill>
                <a:latin typeface="Cooper Black" panose="0208090404030B020404" pitchFamily="18" charset="0"/>
              </a:rPr>
              <a:t>created</a:t>
            </a:r>
            <a:r>
              <a:rPr lang="de-AT" sz="1000" dirty="0">
                <a:solidFill>
                  <a:schemeClr val="bg1">
                    <a:lumMod val="75000"/>
                  </a:schemeClr>
                </a:solidFill>
                <a:latin typeface="Cooper Black" panose="0208090404030B020404" pitchFamily="18" charset="0"/>
              </a:rPr>
              <a:t> </a:t>
            </a:r>
            <a:r>
              <a:rPr lang="de-AT" sz="1000" dirty="0" err="1">
                <a:solidFill>
                  <a:schemeClr val="bg1">
                    <a:lumMod val="75000"/>
                  </a:schemeClr>
                </a:solidFill>
                <a:latin typeface="Cooper Black" panose="0208090404030B020404" pitchFamily="18" charset="0"/>
              </a:rPr>
              <a:t>with</a:t>
            </a:r>
            <a:r>
              <a:rPr lang="de-AT" sz="1000" dirty="0">
                <a:solidFill>
                  <a:schemeClr val="bg1">
                    <a:lumMod val="75000"/>
                  </a:schemeClr>
                </a:solidFill>
                <a:latin typeface="Cooper Black" panose="0208090404030B020404" pitchFamily="18" charset="0"/>
              </a:rPr>
              <a:t> Google Gemini 2.5 Flash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AE9EDCBA-67A3-2B33-EE78-F13FEB2052FF}"/>
              </a:ext>
            </a:extLst>
          </p:cNvPr>
          <p:cNvPicPr>
            <a:picLocks noChangeAspect="1"/>
          </p:cNvPicPr>
          <p:nvPr/>
        </p:nvPicPr>
        <p:blipFill>
          <a:blip r:embed="rId16">
            <a:alphaModFix amt="85000"/>
          </a:blip>
          <a:stretch>
            <a:fillRect/>
          </a:stretch>
        </p:blipFill>
        <p:spPr>
          <a:xfrm>
            <a:off x="0" y="2736502"/>
            <a:ext cx="3618456" cy="1384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9816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C08B22-BD4D-BFC6-E42F-2985114393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34A204EF-E358-5972-55FA-8FE15C7B26B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572" y="677337"/>
            <a:ext cx="3782857" cy="445714"/>
          </a:xfrm>
          <a:prstGeom prst="rect">
            <a:avLst/>
          </a:prstGeom>
        </p:spPr>
      </p:pic>
      <p:pic>
        <p:nvPicPr>
          <p:cNvPr id="78" name="Grafik 77">
            <a:extLst>
              <a:ext uri="{FF2B5EF4-FFF2-40B4-BE49-F238E27FC236}">
                <a16:creationId xmlns:a16="http://schemas.microsoft.com/office/drawing/2014/main" id="{3E92C3EF-2444-51DA-638B-9C3369A34D2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9527" y="5936876"/>
            <a:ext cx="400615" cy="275077"/>
          </a:xfrm>
          <a:prstGeom prst="rect">
            <a:avLst/>
          </a:prstGeom>
        </p:spPr>
      </p:pic>
      <p:pic>
        <p:nvPicPr>
          <p:cNvPr id="46" name="Grafik 45">
            <a:extLst>
              <a:ext uri="{FF2B5EF4-FFF2-40B4-BE49-F238E27FC236}">
                <a16:creationId xmlns:a16="http://schemas.microsoft.com/office/drawing/2014/main" id="{CEEB12F1-4C65-6E7A-81E0-2EEB0A4AACA4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4842" y="6009346"/>
            <a:ext cx="194399" cy="216000"/>
          </a:xfrm>
          <a:prstGeom prst="rect">
            <a:avLst/>
          </a:prstGeom>
        </p:spPr>
      </p:pic>
      <p:pic>
        <p:nvPicPr>
          <p:cNvPr id="99" name="Grafik 98">
            <a:extLst>
              <a:ext uri="{FF2B5EF4-FFF2-40B4-BE49-F238E27FC236}">
                <a16:creationId xmlns:a16="http://schemas.microsoft.com/office/drawing/2014/main" id="{577F620B-29F8-7A3B-19DF-92D2CEAA6BC3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2554" y="6009348"/>
            <a:ext cx="905687" cy="437685"/>
          </a:xfrm>
          <a:prstGeom prst="rect">
            <a:avLst/>
          </a:prstGeom>
        </p:spPr>
      </p:pic>
      <p:pic>
        <p:nvPicPr>
          <p:cNvPr id="70" name="Grafik 69">
            <a:extLst>
              <a:ext uri="{FF2B5EF4-FFF2-40B4-BE49-F238E27FC236}">
                <a16:creationId xmlns:a16="http://schemas.microsoft.com/office/drawing/2014/main" id="{D3D5A3D7-D343-9BD8-F2F2-B752BA0D4B31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4843" y="5343259"/>
            <a:ext cx="444598" cy="264600"/>
          </a:xfrm>
          <a:prstGeom prst="rect">
            <a:avLst/>
          </a:prstGeom>
        </p:spPr>
      </p:pic>
      <p:pic>
        <p:nvPicPr>
          <p:cNvPr id="50" name="Grafik 49">
            <a:extLst>
              <a:ext uri="{FF2B5EF4-FFF2-40B4-BE49-F238E27FC236}">
                <a16:creationId xmlns:a16="http://schemas.microsoft.com/office/drawing/2014/main" id="{E6136EED-D1A1-B153-1B52-84668F05A48D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4195" y="6253405"/>
            <a:ext cx="195692" cy="108000"/>
          </a:xfrm>
          <a:prstGeom prst="rect">
            <a:avLst/>
          </a:prstGeom>
        </p:spPr>
      </p:pic>
      <p:pic>
        <p:nvPicPr>
          <p:cNvPr id="51" name="Grafik 50">
            <a:extLst>
              <a:ext uri="{FF2B5EF4-FFF2-40B4-BE49-F238E27FC236}">
                <a16:creationId xmlns:a16="http://schemas.microsoft.com/office/drawing/2014/main" id="{2151700F-BC6D-DEE5-CB5E-E30AADA13283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05113">
            <a:off x="8571335" y="5702662"/>
            <a:ext cx="522706" cy="184859"/>
          </a:xfrm>
          <a:prstGeom prst="rect">
            <a:avLst/>
          </a:prstGeom>
        </p:spPr>
      </p:pic>
      <p:pic>
        <p:nvPicPr>
          <p:cNvPr id="52" name="Grafik 51">
            <a:extLst>
              <a:ext uri="{FF2B5EF4-FFF2-40B4-BE49-F238E27FC236}">
                <a16:creationId xmlns:a16="http://schemas.microsoft.com/office/drawing/2014/main" id="{C0370819-24BF-CC18-79F8-C3958A485CD9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3395" y="6057753"/>
            <a:ext cx="458019" cy="161982"/>
          </a:xfrm>
          <a:prstGeom prst="rect">
            <a:avLst/>
          </a:prstGeom>
        </p:spPr>
      </p:pic>
      <p:pic>
        <p:nvPicPr>
          <p:cNvPr id="53" name="Grafik 52">
            <a:extLst>
              <a:ext uri="{FF2B5EF4-FFF2-40B4-BE49-F238E27FC236}">
                <a16:creationId xmlns:a16="http://schemas.microsoft.com/office/drawing/2014/main" id="{26A54246-C87A-FD3C-AF63-95840F61B1DC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94887" flipV="1">
            <a:off x="9397570" y="5715488"/>
            <a:ext cx="532619" cy="188365"/>
          </a:xfrm>
          <a:prstGeom prst="rect">
            <a:avLst/>
          </a:prstGeom>
        </p:spPr>
      </p:pic>
      <p:pic>
        <p:nvPicPr>
          <p:cNvPr id="54" name="Grafik 53">
            <a:extLst>
              <a:ext uri="{FF2B5EF4-FFF2-40B4-BE49-F238E27FC236}">
                <a16:creationId xmlns:a16="http://schemas.microsoft.com/office/drawing/2014/main" id="{7A5115DE-6C76-F472-F035-54B204A22029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0376" y="6032170"/>
            <a:ext cx="458019" cy="161982"/>
          </a:xfrm>
          <a:prstGeom prst="rect">
            <a:avLst/>
          </a:prstGeom>
        </p:spPr>
      </p:pic>
      <p:sp>
        <p:nvSpPr>
          <p:cNvPr id="55" name="Textfeld 54">
            <a:extLst>
              <a:ext uri="{FF2B5EF4-FFF2-40B4-BE49-F238E27FC236}">
                <a16:creationId xmlns:a16="http://schemas.microsoft.com/office/drawing/2014/main" id="{9728D49E-7A08-C2B5-E2A5-B09D9B9BE658}"/>
              </a:ext>
            </a:extLst>
          </p:cNvPr>
          <p:cNvSpPr txBox="1"/>
          <p:nvPr/>
        </p:nvSpPr>
        <p:spPr>
          <a:xfrm>
            <a:off x="9001607" y="5728440"/>
            <a:ext cx="3737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4400" dirty="0">
                <a:solidFill>
                  <a:schemeClr val="accent4"/>
                </a:solidFill>
                <a:latin typeface="Abadi Extra Light" panose="020B0204020104020204" pitchFamily="34" charset="0"/>
              </a:rPr>
              <a:t>X</a:t>
            </a:r>
          </a:p>
        </p:txBody>
      </p:sp>
      <p:pic>
        <p:nvPicPr>
          <p:cNvPr id="113" name="Grafik 112">
            <a:extLst>
              <a:ext uri="{FF2B5EF4-FFF2-40B4-BE49-F238E27FC236}">
                <a16:creationId xmlns:a16="http://schemas.microsoft.com/office/drawing/2014/main" id="{6AF77EFC-FFC4-2246-48F4-FAFB81CF5902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4842" y="4127184"/>
            <a:ext cx="343798" cy="225000"/>
          </a:xfrm>
          <a:prstGeom prst="rect">
            <a:avLst/>
          </a:prstGeom>
        </p:spPr>
      </p:pic>
      <p:pic>
        <p:nvPicPr>
          <p:cNvPr id="65" name="Grafik 64">
            <a:extLst>
              <a:ext uri="{FF2B5EF4-FFF2-40B4-BE49-F238E27FC236}">
                <a16:creationId xmlns:a16="http://schemas.microsoft.com/office/drawing/2014/main" id="{320FDA47-A6F2-3D62-EA42-3510F61A5F4D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259039" y="4764787"/>
            <a:ext cx="544107" cy="144000"/>
          </a:xfrm>
          <a:prstGeom prst="rect">
            <a:avLst/>
          </a:prstGeom>
        </p:spPr>
      </p:pic>
      <p:pic>
        <p:nvPicPr>
          <p:cNvPr id="76" name="Grafik 75">
            <a:extLst>
              <a:ext uri="{FF2B5EF4-FFF2-40B4-BE49-F238E27FC236}">
                <a16:creationId xmlns:a16="http://schemas.microsoft.com/office/drawing/2014/main" id="{740B5575-BEA4-C167-2E39-9AB0C34568AB}"/>
              </a:ext>
            </a:extLst>
          </p:cNvPr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5169" y="5373755"/>
            <a:ext cx="447607" cy="275307"/>
          </a:xfrm>
          <a:prstGeom prst="rect">
            <a:avLst/>
          </a:prstGeom>
        </p:spPr>
      </p:pic>
      <p:pic>
        <p:nvPicPr>
          <p:cNvPr id="72" name="Grafik 71">
            <a:extLst>
              <a:ext uri="{FF2B5EF4-FFF2-40B4-BE49-F238E27FC236}">
                <a16:creationId xmlns:a16="http://schemas.microsoft.com/office/drawing/2014/main" id="{10A39E35-08EC-9788-A7D6-5BD88F7E8003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6317" y="5441812"/>
            <a:ext cx="683722" cy="166047"/>
          </a:xfrm>
          <a:prstGeom prst="rect">
            <a:avLst/>
          </a:prstGeom>
        </p:spPr>
      </p:pic>
      <p:pic>
        <p:nvPicPr>
          <p:cNvPr id="117" name="Grafik 116">
            <a:extLst>
              <a:ext uri="{FF2B5EF4-FFF2-40B4-BE49-F238E27FC236}">
                <a16:creationId xmlns:a16="http://schemas.microsoft.com/office/drawing/2014/main" id="{9643E644-0EF2-1DF6-17C3-79F563287B2B}"/>
              </a:ext>
            </a:extLst>
          </p:cNvPr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5168" y="4124282"/>
            <a:ext cx="342729" cy="234105"/>
          </a:xfrm>
          <a:prstGeom prst="rect">
            <a:avLst/>
          </a:prstGeom>
        </p:spPr>
      </p:pic>
      <p:pic>
        <p:nvPicPr>
          <p:cNvPr id="74" name="Grafik 73">
            <a:extLst>
              <a:ext uri="{FF2B5EF4-FFF2-40B4-BE49-F238E27FC236}">
                <a16:creationId xmlns:a16="http://schemas.microsoft.com/office/drawing/2014/main" id="{328B87DF-F433-0710-67B8-A609C12DFEEE}"/>
              </a:ext>
            </a:extLst>
          </p:cNvPr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352" y="4171737"/>
            <a:ext cx="683722" cy="166047"/>
          </a:xfrm>
          <a:prstGeom prst="rect">
            <a:avLst/>
          </a:prstGeom>
        </p:spPr>
      </p:pic>
      <p:pic>
        <p:nvPicPr>
          <p:cNvPr id="109" name="Grafik 108">
            <a:extLst>
              <a:ext uri="{FF2B5EF4-FFF2-40B4-BE49-F238E27FC236}">
                <a16:creationId xmlns:a16="http://schemas.microsoft.com/office/drawing/2014/main" id="{7172E06D-2558-0DAF-C432-104AE193AF0A}"/>
              </a:ext>
            </a:extLst>
          </p:cNvPr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4843" y="1478574"/>
            <a:ext cx="206999" cy="210600"/>
          </a:xfrm>
          <a:prstGeom prst="rect">
            <a:avLst/>
          </a:prstGeom>
        </p:spPr>
      </p:pic>
      <p:pic>
        <p:nvPicPr>
          <p:cNvPr id="111" name="Grafik 110">
            <a:extLst>
              <a:ext uri="{FF2B5EF4-FFF2-40B4-BE49-F238E27FC236}">
                <a16:creationId xmlns:a16="http://schemas.microsoft.com/office/drawing/2014/main" id="{34D5A4C3-14DB-4767-8C69-ED1C071BB86F}"/>
              </a:ext>
            </a:extLst>
          </p:cNvPr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5168" y="1477123"/>
            <a:ext cx="192902" cy="213504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12396BDC-5067-23A1-554D-0EFA7D0FCB06}"/>
              </a:ext>
            </a:extLst>
          </p:cNvPr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352" y="1524579"/>
            <a:ext cx="683722" cy="166047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1F5ABA03-19A9-508E-3D12-7645562B55C4}"/>
              </a:ext>
            </a:extLst>
          </p:cNvPr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351" y="1915204"/>
            <a:ext cx="6014111" cy="234443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10A41F6F-3970-7298-99BC-94220EDB88C5}"/>
              </a:ext>
            </a:extLst>
          </p:cNvPr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3842" y="2707395"/>
            <a:ext cx="275399" cy="225000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33F32FC8-F9D6-CA1B-0D57-A6C0AD840E38}"/>
              </a:ext>
            </a:extLst>
          </p:cNvPr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259039" y="2048120"/>
            <a:ext cx="544107" cy="144000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58A56C0F-14F9-DAFC-9F96-E5B83BFEEC9B}"/>
              </a:ext>
            </a:extLst>
          </p:cNvPr>
          <p:cNvPicPr>
            <a:picLocks noChangeAspect="1"/>
          </p:cNvPicPr>
          <p:nvPr>
            <p:custDataLst>
              <p:tags r:id="rId23"/>
            </p:custDataLst>
          </p:nvPr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4169" y="2702756"/>
            <a:ext cx="271561" cy="234105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3DEE1466-77CC-7CAA-2F64-F8869637E828}"/>
              </a:ext>
            </a:extLst>
          </p:cNvPr>
          <p:cNvPicPr>
            <a:picLocks noChangeAspect="1"/>
          </p:cNvPicPr>
          <p:nvPr>
            <p:custDataLst>
              <p:tags r:id="rId24"/>
            </p:custDataLst>
          </p:nvPr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5316" y="2766348"/>
            <a:ext cx="683722" cy="166047"/>
          </a:xfrm>
          <a:prstGeom prst="rect">
            <a:avLst/>
          </a:prstGeom>
        </p:spPr>
      </p:pic>
      <p:pic>
        <p:nvPicPr>
          <p:cNvPr id="33" name="Grafik 32">
            <a:extLst>
              <a:ext uri="{FF2B5EF4-FFF2-40B4-BE49-F238E27FC236}">
                <a16:creationId xmlns:a16="http://schemas.microsoft.com/office/drawing/2014/main" id="{0DF85F67-078B-F44A-36D9-3740D764AC30}"/>
              </a:ext>
            </a:extLst>
          </p:cNvPr>
          <p:cNvPicPr>
            <a:picLocks noChangeAspect="1"/>
          </p:cNvPicPr>
          <p:nvPr>
            <p:custDataLst>
              <p:tags r:id="rId25"/>
            </p:custDataLst>
          </p:nvPr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0284" y="2788395"/>
            <a:ext cx="662400" cy="144000"/>
          </a:xfrm>
          <a:prstGeom prst="rect">
            <a:avLst/>
          </a:prstGeom>
        </p:spPr>
      </p:pic>
      <p:pic>
        <p:nvPicPr>
          <p:cNvPr id="42" name="Grafik 41">
            <a:extLst>
              <a:ext uri="{FF2B5EF4-FFF2-40B4-BE49-F238E27FC236}">
                <a16:creationId xmlns:a16="http://schemas.microsoft.com/office/drawing/2014/main" id="{A798FEAE-61A4-E9E9-C539-FE4502F5FD8D}"/>
              </a:ext>
            </a:extLst>
          </p:cNvPr>
          <p:cNvPicPr>
            <a:picLocks noChangeAspect="1"/>
          </p:cNvPicPr>
          <p:nvPr>
            <p:custDataLst>
              <p:tags r:id="rId26"/>
            </p:custDataLst>
          </p:nvPr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7897" y="2777371"/>
            <a:ext cx="654992" cy="144000"/>
          </a:xfrm>
          <a:prstGeom prst="rect">
            <a:avLst/>
          </a:prstGeom>
        </p:spPr>
      </p:pic>
      <p:sp>
        <p:nvSpPr>
          <p:cNvPr id="43" name="Ellipse 42">
            <a:extLst>
              <a:ext uri="{FF2B5EF4-FFF2-40B4-BE49-F238E27FC236}">
                <a16:creationId xmlns:a16="http://schemas.microsoft.com/office/drawing/2014/main" id="{3E41BE00-AFAB-E9EC-DFFB-FF44F6A6D493}"/>
              </a:ext>
            </a:extLst>
          </p:cNvPr>
          <p:cNvSpPr/>
          <p:nvPr/>
        </p:nvSpPr>
        <p:spPr>
          <a:xfrm>
            <a:off x="10542136" y="2477541"/>
            <a:ext cx="360000" cy="180000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2000" b="1" dirty="0">
              <a:solidFill>
                <a:schemeClr val="accent2"/>
              </a:solidFill>
              <a:latin typeface="Berlin Sans FB" panose="020E0602020502020306" pitchFamily="34" charset="0"/>
            </a:endParaRPr>
          </a:p>
        </p:txBody>
      </p:sp>
      <p:pic>
        <p:nvPicPr>
          <p:cNvPr id="56" name="Grafik 55">
            <a:extLst>
              <a:ext uri="{FF2B5EF4-FFF2-40B4-BE49-F238E27FC236}">
                <a16:creationId xmlns:a16="http://schemas.microsoft.com/office/drawing/2014/main" id="{043020C4-EDB7-1767-201B-93824161805B}"/>
              </a:ext>
            </a:extLst>
          </p:cNvPr>
          <p:cNvPicPr>
            <a:picLocks noChangeAspect="1"/>
          </p:cNvPicPr>
          <p:nvPr>
            <p:custDataLst>
              <p:tags r:id="rId27"/>
            </p:custDataLst>
          </p:nvPr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0190" y="2523855"/>
            <a:ext cx="283892" cy="90000"/>
          </a:xfrm>
          <a:prstGeom prst="rect">
            <a:avLst/>
          </a:prstGeom>
        </p:spPr>
      </p:pic>
      <p:pic>
        <p:nvPicPr>
          <p:cNvPr id="71" name="Grafik 70">
            <a:extLst>
              <a:ext uri="{FF2B5EF4-FFF2-40B4-BE49-F238E27FC236}">
                <a16:creationId xmlns:a16="http://schemas.microsoft.com/office/drawing/2014/main" id="{EDB8D921-5F3D-231F-FAE8-ADAF3086A444}"/>
              </a:ext>
            </a:extLst>
          </p:cNvPr>
          <p:cNvPicPr>
            <a:picLocks noChangeAspect="1"/>
          </p:cNvPicPr>
          <p:nvPr>
            <p:custDataLst>
              <p:tags r:id="rId28"/>
            </p:custDataLst>
          </p:nvPr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446669" y="3407825"/>
            <a:ext cx="168846" cy="108000"/>
          </a:xfrm>
          <a:prstGeom prst="rect">
            <a:avLst/>
          </a:prstGeom>
        </p:spPr>
      </p:pic>
      <p:pic>
        <p:nvPicPr>
          <p:cNvPr id="61" name="Grafik 60">
            <a:extLst>
              <a:ext uri="{FF2B5EF4-FFF2-40B4-BE49-F238E27FC236}">
                <a16:creationId xmlns:a16="http://schemas.microsoft.com/office/drawing/2014/main" id="{967E24E0-E6A7-EBC0-E23E-EFD08F718C6F}"/>
              </a:ext>
            </a:extLst>
          </p:cNvPr>
          <p:cNvPicPr>
            <a:picLocks noChangeAspect="1"/>
          </p:cNvPicPr>
          <p:nvPr>
            <p:custDataLst>
              <p:tags r:id="rId29"/>
            </p:custDataLst>
          </p:nvPr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7897" y="4193784"/>
            <a:ext cx="876929" cy="144000"/>
          </a:xfrm>
          <a:prstGeom prst="rect">
            <a:avLst/>
          </a:prstGeom>
        </p:spPr>
      </p:pic>
      <p:pic>
        <p:nvPicPr>
          <p:cNvPr id="67" name="Grafik 66">
            <a:extLst>
              <a:ext uri="{FF2B5EF4-FFF2-40B4-BE49-F238E27FC236}">
                <a16:creationId xmlns:a16="http://schemas.microsoft.com/office/drawing/2014/main" id="{88426CD9-C0CE-F7A9-8C6A-D79D69D6432A}"/>
              </a:ext>
            </a:extLst>
          </p:cNvPr>
          <p:cNvPicPr>
            <a:picLocks noChangeAspect="1"/>
          </p:cNvPicPr>
          <p:nvPr>
            <p:custDataLst>
              <p:tags r:id="rId30"/>
            </p:custDataLst>
          </p:nvPr>
        </p:nvPicPr>
        <p:blipFill>
          <a:blip r:embed="rId5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1755" y="4174790"/>
            <a:ext cx="325729" cy="108000"/>
          </a:xfrm>
          <a:prstGeom prst="rect">
            <a:avLst/>
          </a:prstGeom>
        </p:spPr>
      </p:pic>
      <p:cxnSp>
        <p:nvCxnSpPr>
          <p:cNvPr id="77" name="Gerade Verbindung mit Pfeil 76">
            <a:extLst>
              <a:ext uri="{FF2B5EF4-FFF2-40B4-BE49-F238E27FC236}">
                <a16:creationId xmlns:a16="http://schemas.microsoft.com/office/drawing/2014/main" id="{C0D5FE33-3099-ACF3-1BEA-342A26A47384}"/>
              </a:ext>
            </a:extLst>
          </p:cNvPr>
          <p:cNvCxnSpPr>
            <a:cxnSpLocks/>
          </p:cNvCxnSpPr>
          <p:nvPr/>
        </p:nvCxnSpPr>
        <p:spPr>
          <a:xfrm>
            <a:off x="9268397" y="1866150"/>
            <a:ext cx="0" cy="669188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2" name="Gerade Verbindung mit Pfeil 81">
            <a:extLst>
              <a:ext uri="{FF2B5EF4-FFF2-40B4-BE49-F238E27FC236}">
                <a16:creationId xmlns:a16="http://schemas.microsoft.com/office/drawing/2014/main" id="{90684708-3DFB-1A09-C9EF-58E75B0DCFCF}"/>
              </a:ext>
            </a:extLst>
          </p:cNvPr>
          <p:cNvCxnSpPr>
            <a:cxnSpLocks/>
          </p:cNvCxnSpPr>
          <p:nvPr/>
        </p:nvCxnSpPr>
        <p:spPr>
          <a:xfrm>
            <a:off x="9260714" y="3132525"/>
            <a:ext cx="0" cy="669188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3" name="Gerade Verbindung mit Pfeil 82">
            <a:extLst>
              <a:ext uri="{FF2B5EF4-FFF2-40B4-BE49-F238E27FC236}">
                <a16:creationId xmlns:a16="http://schemas.microsoft.com/office/drawing/2014/main" id="{D213B660-A9C9-5AB4-5824-D49652AEDC09}"/>
              </a:ext>
            </a:extLst>
          </p:cNvPr>
          <p:cNvCxnSpPr>
            <a:cxnSpLocks/>
          </p:cNvCxnSpPr>
          <p:nvPr/>
        </p:nvCxnSpPr>
        <p:spPr>
          <a:xfrm>
            <a:off x="9260714" y="4523843"/>
            <a:ext cx="0" cy="669188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97" name="Grafik 96">
            <a:extLst>
              <a:ext uri="{FF2B5EF4-FFF2-40B4-BE49-F238E27FC236}">
                <a16:creationId xmlns:a16="http://schemas.microsoft.com/office/drawing/2014/main" id="{46F773F9-6320-33D5-8569-BA1301BB978D}"/>
              </a:ext>
            </a:extLst>
          </p:cNvPr>
          <p:cNvPicPr>
            <a:picLocks noChangeAspect="1"/>
          </p:cNvPicPr>
          <p:nvPr>
            <p:custDataLst>
              <p:tags r:id="rId31"/>
            </p:custDataLst>
          </p:nvPr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351" y="3414583"/>
            <a:ext cx="6344018" cy="223212"/>
          </a:xfrm>
          <a:prstGeom prst="rect">
            <a:avLst/>
          </a:prstGeom>
        </p:spPr>
      </p:pic>
      <p:cxnSp>
        <p:nvCxnSpPr>
          <p:cNvPr id="88" name="Gerader Verbinder 87">
            <a:extLst>
              <a:ext uri="{FF2B5EF4-FFF2-40B4-BE49-F238E27FC236}">
                <a16:creationId xmlns:a16="http://schemas.microsoft.com/office/drawing/2014/main" id="{E6DDD38B-84F4-C571-A72F-AC27D9114845}"/>
              </a:ext>
            </a:extLst>
          </p:cNvPr>
          <p:cNvCxnSpPr>
            <a:cxnSpLocks/>
          </p:cNvCxnSpPr>
          <p:nvPr/>
        </p:nvCxnSpPr>
        <p:spPr>
          <a:xfrm>
            <a:off x="391441" y="2819895"/>
            <a:ext cx="7634959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Gerader Verbinder 92">
            <a:extLst>
              <a:ext uri="{FF2B5EF4-FFF2-40B4-BE49-F238E27FC236}">
                <a16:creationId xmlns:a16="http://schemas.microsoft.com/office/drawing/2014/main" id="{92453BE1-861E-6B95-2534-380BDF4998B4}"/>
              </a:ext>
            </a:extLst>
          </p:cNvPr>
          <p:cNvCxnSpPr>
            <a:cxnSpLocks/>
          </p:cNvCxnSpPr>
          <p:nvPr/>
        </p:nvCxnSpPr>
        <p:spPr>
          <a:xfrm>
            <a:off x="391441" y="4232484"/>
            <a:ext cx="7634959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2" name="Ellipse 101">
            <a:extLst>
              <a:ext uri="{FF2B5EF4-FFF2-40B4-BE49-F238E27FC236}">
                <a16:creationId xmlns:a16="http://schemas.microsoft.com/office/drawing/2014/main" id="{110B8B0D-EAEE-B109-54FC-ED70D7D2D614}"/>
              </a:ext>
            </a:extLst>
          </p:cNvPr>
          <p:cNvSpPr/>
          <p:nvPr/>
        </p:nvSpPr>
        <p:spPr>
          <a:xfrm>
            <a:off x="9405092" y="3913089"/>
            <a:ext cx="180000" cy="180000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2000" b="1" dirty="0">
              <a:solidFill>
                <a:schemeClr val="accent2"/>
              </a:solidFill>
              <a:latin typeface="Berlin Sans FB" panose="020E0602020502020306" pitchFamily="34" charset="0"/>
            </a:endParaRPr>
          </a:p>
        </p:txBody>
      </p:sp>
      <p:pic>
        <p:nvPicPr>
          <p:cNvPr id="103" name="Grafik 102">
            <a:extLst>
              <a:ext uri="{FF2B5EF4-FFF2-40B4-BE49-F238E27FC236}">
                <a16:creationId xmlns:a16="http://schemas.microsoft.com/office/drawing/2014/main" id="{106A2874-01DC-8E27-3775-63B2D1127AD6}"/>
              </a:ext>
            </a:extLst>
          </p:cNvPr>
          <p:cNvPicPr>
            <a:picLocks noChangeAspect="1"/>
          </p:cNvPicPr>
          <p:nvPr>
            <p:custDataLst>
              <p:tags r:id="rId32"/>
            </p:custDataLst>
          </p:nvPr>
        </p:nvPicPr>
        <p:blipFill>
          <a:blip r:embed="rId6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683" y="3947616"/>
            <a:ext cx="92817" cy="110945"/>
          </a:xfrm>
          <a:prstGeom prst="rect">
            <a:avLst/>
          </a:prstGeom>
        </p:spPr>
      </p:pic>
      <p:sp>
        <p:nvSpPr>
          <p:cNvPr id="104" name="Ellipse 103">
            <a:extLst>
              <a:ext uri="{FF2B5EF4-FFF2-40B4-BE49-F238E27FC236}">
                <a16:creationId xmlns:a16="http://schemas.microsoft.com/office/drawing/2014/main" id="{7ABF73C6-215D-9772-5301-1075C12DA4FC}"/>
              </a:ext>
            </a:extLst>
          </p:cNvPr>
          <p:cNvSpPr/>
          <p:nvPr/>
        </p:nvSpPr>
        <p:spPr>
          <a:xfrm>
            <a:off x="10632136" y="3903816"/>
            <a:ext cx="180000" cy="180000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2000" b="1" dirty="0">
              <a:solidFill>
                <a:schemeClr val="accent2"/>
              </a:solidFill>
              <a:latin typeface="Berlin Sans FB" panose="020E0602020502020306" pitchFamily="34" charset="0"/>
            </a:endParaRPr>
          </a:p>
        </p:txBody>
      </p:sp>
      <p:pic>
        <p:nvPicPr>
          <p:cNvPr id="105" name="Grafik 104">
            <a:extLst>
              <a:ext uri="{FF2B5EF4-FFF2-40B4-BE49-F238E27FC236}">
                <a16:creationId xmlns:a16="http://schemas.microsoft.com/office/drawing/2014/main" id="{37E9A40D-F1EF-515C-0A18-08EDA9618F2D}"/>
              </a:ext>
            </a:extLst>
          </p:cNvPr>
          <p:cNvPicPr>
            <a:picLocks noChangeAspect="1"/>
          </p:cNvPicPr>
          <p:nvPr>
            <p:custDataLst>
              <p:tags r:id="rId33"/>
            </p:custDataLst>
          </p:nvPr>
        </p:nvPicPr>
        <p:blipFill>
          <a:blip r:embed="rId6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1386" y="3945216"/>
            <a:ext cx="101500" cy="97200"/>
          </a:xfrm>
          <a:prstGeom prst="rect">
            <a:avLst/>
          </a:prstGeom>
        </p:spPr>
      </p:pic>
      <p:sp>
        <p:nvSpPr>
          <p:cNvPr id="106" name="Ellipse 105">
            <a:extLst>
              <a:ext uri="{FF2B5EF4-FFF2-40B4-BE49-F238E27FC236}">
                <a16:creationId xmlns:a16="http://schemas.microsoft.com/office/drawing/2014/main" id="{81BCC0C8-46F2-1C67-C45C-3D33BED36270}"/>
              </a:ext>
            </a:extLst>
          </p:cNvPr>
          <p:cNvSpPr/>
          <p:nvPr/>
        </p:nvSpPr>
        <p:spPr>
          <a:xfrm>
            <a:off x="9405092" y="2490896"/>
            <a:ext cx="180000" cy="180000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2000" b="1" dirty="0">
              <a:solidFill>
                <a:schemeClr val="accent2"/>
              </a:solidFill>
              <a:latin typeface="Berlin Sans FB" panose="020E0602020502020306" pitchFamily="34" charset="0"/>
            </a:endParaRPr>
          </a:p>
        </p:txBody>
      </p:sp>
      <p:pic>
        <p:nvPicPr>
          <p:cNvPr id="107" name="Grafik 106">
            <a:extLst>
              <a:ext uri="{FF2B5EF4-FFF2-40B4-BE49-F238E27FC236}">
                <a16:creationId xmlns:a16="http://schemas.microsoft.com/office/drawing/2014/main" id="{97B77508-9820-AD55-6082-F85578301572}"/>
              </a:ext>
            </a:extLst>
          </p:cNvPr>
          <p:cNvPicPr>
            <a:picLocks noChangeAspect="1"/>
          </p:cNvPicPr>
          <p:nvPr>
            <p:custDataLst>
              <p:tags r:id="rId34"/>
            </p:custDataLst>
          </p:nvPr>
        </p:nvPicPr>
        <p:blipFill>
          <a:blip r:embed="rId6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683" y="2525423"/>
            <a:ext cx="92817" cy="110945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E6E48C32-E3AA-8CBB-8E9A-B9B43476A425}"/>
              </a:ext>
            </a:extLst>
          </p:cNvPr>
          <p:cNvPicPr>
            <a:picLocks noChangeAspect="1"/>
          </p:cNvPicPr>
          <p:nvPr>
            <p:custDataLst>
              <p:tags r:id="rId35"/>
            </p:custDataLst>
          </p:nvPr>
        </p:nvPicPr>
        <p:blipFill>
          <a:blip r:embed="rId6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351" y="4694389"/>
            <a:ext cx="5609437" cy="1741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932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10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2ADA91C7-C9FB-2FF6-FD26-D8E7D40958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F3B519F9-B95A-D215-2E76-A4EEF4057C4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858" y="849746"/>
            <a:ext cx="5842285" cy="553143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9F926F08-EECC-99C5-8193-59A34C6566E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440" y="2179373"/>
            <a:ext cx="3517714" cy="381714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011A1354-09A3-F46D-DA15-FB20FA9FE4C5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571" y="3246143"/>
            <a:ext cx="2614857" cy="365714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5F62326B-ABF5-85D0-C080-93126466FBF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673168" y="3778694"/>
            <a:ext cx="591560" cy="729920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69E2382F-8403-81BF-FB2A-9DE70EA2128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927274" y="3778694"/>
            <a:ext cx="591560" cy="729920"/>
          </a:xfrm>
          <a:prstGeom prst="rect">
            <a:avLst/>
          </a:prstGeom>
        </p:spPr>
      </p:pic>
      <p:pic>
        <p:nvPicPr>
          <p:cNvPr id="1026" name="Picture 2" descr="Swiss cheese heart">
            <a:extLst>
              <a:ext uri="{FF2B5EF4-FFF2-40B4-BE49-F238E27FC236}">
                <a16:creationId xmlns:a16="http://schemas.microsoft.com/office/drawing/2014/main" id="{F0126B2E-B508-F4BC-90B3-18588059F3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7208" y="3778694"/>
            <a:ext cx="777587" cy="777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BFC0329F-02C1-5573-BC97-76A9E3F81229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440" y="4895276"/>
            <a:ext cx="7506284" cy="381714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D68C2EAB-C07C-5028-AD8B-90269E76E837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181" y="5663652"/>
            <a:ext cx="1117714" cy="274286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C09CEE60-5F24-73F1-7D33-D2A24F90A62E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3381" y="5663652"/>
            <a:ext cx="1117714" cy="274286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88E8951A-4D63-F440-C468-1EBC4C774AE0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181" y="5663652"/>
            <a:ext cx="1117714" cy="27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532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3A26F6-3F3D-F1A2-DB40-E873F211DC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>
            <a:extLst>
              <a:ext uri="{FF2B5EF4-FFF2-40B4-BE49-F238E27FC236}">
                <a16:creationId xmlns:a16="http://schemas.microsoft.com/office/drawing/2014/main" id="{4951B09F-2D5D-7467-8654-70DED3CDDD4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952" y="677336"/>
            <a:ext cx="4118095" cy="453333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F3EBE5B8-B6DA-34BB-813B-F4F603A8899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29" y="2362087"/>
            <a:ext cx="7432076" cy="474057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F91E8B4B-545B-2E9D-2DF2-981FFE36DE3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29" y="3207401"/>
            <a:ext cx="7432076" cy="3216076"/>
          </a:xfrm>
          <a:prstGeom prst="rect">
            <a:avLst/>
          </a:prstGeom>
        </p:spPr>
      </p:pic>
      <p:pic>
        <p:nvPicPr>
          <p:cNvPr id="114" name="Grafik 113">
            <a:extLst>
              <a:ext uri="{FF2B5EF4-FFF2-40B4-BE49-F238E27FC236}">
                <a16:creationId xmlns:a16="http://schemas.microsoft.com/office/drawing/2014/main" id="{C99B5BAB-5D65-1329-C272-590683D4CF4A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4377" y="1484451"/>
            <a:ext cx="264000" cy="262154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B306DCB5-B080-907E-5E11-9A97BC74F9CF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4532" y="1503137"/>
            <a:ext cx="194399" cy="216000"/>
          </a:xfrm>
          <a:prstGeom prst="rect">
            <a:avLst/>
          </a:prstGeom>
        </p:spPr>
      </p:pic>
      <p:pic>
        <p:nvPicPr>
          <p:cNvPr id="116" name="Grafik 115">
            <a:extLst>
              <a:ext uri="{FF2B5EF4-FFF2-40B4-BE49-F238E27FC236}">
                <a16:creationId xmlns:a16="http://schemas.microsoft.com/office/drawing/2014/main" id="{5C57B414-85F9-07C7-7012-D7FA4FED1886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2244" y="1503137"/>
            <a:ext cx="278527" cy="269053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C4BFFEFB-CE56-EE0F-3822-EEDC9FA4B4BA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3365" y="857895"/>
            <a:ext cx="194399" cy="216000"/>
          </a:xfrm>
          <a:prstGeom prst="rect">
            <a:avLst/>
          </a:prstGeom>
        </p:spPr>
      </p:pic>
      <p:pic>
        <p:nvPicPr>
          <p:cNvPr id="41" name="Grafik 40">
            <a:extLst>
              <a:ext uri="{FF2B5EF4-FFF2-40B4-BE49-F238E27FC236}">
                <a16:creationId xmlns:a16="http://schemas.microsoft.com/office/drawing/2014/main" id="{7D6E3B6A-D4F2-6E3B-AC5A-B83B2A4561AF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2039" y="1126516"/>
            <a:ext cx="199384" cy="108000"/>
          </a:xfrm>
          <a:prstGeom prst="rect">
            <a:avLst/>
          </a:prstGeom>
        </p:spPr>
      </p:pic>
      <p:pic>
        <p:nvPicPr>
          <p:cNvPr id="46" name="Grafik 45">
            <a:extLst>
              <a:ext uri="{FF2B5EF4-FFF2-40B4-BE49-F238E27FC236}">
                <a16:creationId xmlns:a16="http://schemas.microsoft.com/office/drawing/2014/main" id="{BA9C0349-29FC-7C9E-7647-1D74C0FC95AF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3885" y="1747196"/>
            <a:ext cx="195692" cy="108000"/>
          </a:xfrm>
          <a:prstGeom prst="rect">
            <a:avLst/>
          </a:prstGeom>
        </p:spPr>
      </p:pic>
      <p:pic>
        <p:nvPicPr>
          <p:cNvPr id="48" name="Grafik 47">
            <a:extLst>
              <a:ext uri="{FF2B5EF4-FFF2-40B4-BE49-F238E27FC236}">
                <a16:creationId xmlns:a16="http://schemas.microsoft.com/office/drawing/2014/main" id="{1C568573-E0BD-7967-6941-0D2B81D46C15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05113">
            <a:off x="9951025" y="1196453"/>
            <a:ext cx="522706" cy="184859"/>
          </a:xfrm>
          <a:prstGeom prst="rect">
            <a:avLst/>
          </a:prstGeom>
        </p:spPr>
      </p:pic>
      <p:pic>
        <p:nvPicPr>
          <p:cNvPr id="49" name="Grafik 48">
            <a:extLst>
              <a:ext uri="{FF2B5EF4-FFF2-40B4-BE49-F238E27FC236}">
                <a16:creationId xmlns:a16="http://schemas.microsoft.com/office/drawing/2014/main" id="{A13BA104-5008-59AE-25A9-F48C94B1A14D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3085" y="1551544"/>
            <a:ext cx="458019" cy="161982"/>
          </a:xfrm>
          <a:prstGeom prst="rect">
            <a:avLst/>
          </a:prstGeom>
        </p:spPr>
      </p:pic>
      <p:pic>
        <p:nvPicPr>
          <p:cNvPr id="50" name="Grafik 49">
            <a:extLst>
              <a:ext uri="{FF2B5EF4-FFF2-40B4-BE49-F238E27FC236}">
                <a16:creationId xmlns:a16="http://schemas.microsoft.com/office/drawing/2014/main" id="{EB4BDABB-26B1-8341-11C5-45B020850C04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94887" flipV="1">
            <a:off x="10741400" y="1164454"/>
            <a:ext cx="532619" cy="188365"/>
          </a:xfrm>
          <a:prstGeom prst="rect">
            <a:avLst/>
          </a:prstGeom>
        </p:spPr>
      </p:pic>
      <p:pic>
        <p:nvPicPr>
          <p:cNvPr id="51" name="Grafik 50">
            <a:extLst>
              <a:ext uri="{FF2B5EF4-FFF2-40B4-BE49-F238E27FC236}">
                <a16:creationId xmlns:a16="http://schemas.microsoft.com/office/drawing/2014/main" id="{7CEF0FCB-75E6-2169-7087-D6CF85561D77}"/>
              </a:ext>
            </a:extLst>
          </p:cNvPr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0066" y="1525961"/>
            <a:ext cx="458019" cy="161982"/>
          </a:xfrm>
          <a:prstGeom prst="rect">
            <a:avLst/>
          </a:prstGeom>
        </p:spPr>
      </p:pic>
      <p:sp>
        <p:nvSpPr>
          <p:cNvPr id="55" name="Textfeld 54">
            <a:extLst>
              <a:ext uri="{FF2B5EF4-FFF2-40B4-BE49-F238E27FC236}">
                <a16:creationId xmlns:a16="http://schemas.microsoft.com/office/drawing/2014/main" id="{13E2CB7D-2FB7-4E41-9194-56489A23213B}"/>
              </a:ext>
            </a:extLst>
          </p:cNvPr>
          <p:cNvSpPr txBox="1"/>
          <p:nvPr/>
        </p:nvSpPr>
        <p:spPr>
          <a:xfrm>
            <a:off x="10381297" y="1222231"/>
            <a:ext cx="3737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4400" dirty="0">
                <a:solidFill>
                  <a:schemeClr val="accent4"/>
                </a:solidFill>
                <a:latin typeface="Abadi Extra Light" panose="020B0204020104020204" pitchFamily="34" charset="0"/>
              </a:rPr>
              <a:t>X</a:t>
            </a:r>
          </a:p>
        </p:txBody>
      </p:sp>
      <p:pic>
        <p:nvPicPr>
          <p:cNvPr id="57" name="Grafik 56">
            <a:extLst>
              <a:ext uri="{FF2B5EF4-FFF2-40B4-BE49-F238E27FC236}">
                <a16:creationId xmlns:a16="http://schemas.microsoft.com/office/drawing/2014/main" id="{1E0666C4-C170-AD3D-9FA7-2F791CDAC56C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9566" y="2793789"/>
            <a:ext cx="194399" cy="216000"/>
          </a:xfrm>
          <a:prstGeom prst="rect">
            <a:avLst/>
          </a:prstGeom>
        </p:spPr>
      </p:pic>
      <p:pic>
        <p:nvPicPr>
          <p:cNvPr id="59" name="Grafik 58">
            <a:extLst>
              <a:ext uri="{FF2B5EF4-FFF2-40B4-BE49-F238E27FC236}">
                <a16:creationId xmlns:a16="http://schemas.microsoft.com/office/drawing/2014/main" id="{4FEE273D-0449-16D9-F6E3-712FE912A663}"/>
              </a:ext>
            </a:extLst>
          </p:cNvPr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0299" y="2154584"/>
            <a:ext cx="194399" cy="216000"/>
          </a:xfrm>
          <a:prstGeom prst="rect">
            <a:avLst/>
          </a:prstGeom>
        </p:spPr>
      </p:pic>
      <p:pic>
        <p:nvPicPr>
          <p:cNvPr id="71" name="Grafik 70">
            <a:extLst>
              <a:ext uri="{FF2B5EF4-FFF2-40B4-BE49-F238E27FC236}">
                <a16:creationId xmlns:a16="http://schemas.microsoft.com/office/drawing/2014/main" id="{D0C4C43E-79F4-7574-81C3-71323755C9A6}"/>
              </a:ext>
            </a:extLst>
          </p:cNvPr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1237" y="2423207"/>
            <a:ext cx="384922" cy="96923"/>
          </a:xfrm>
          <a:prstGeom prst="rect">
            <a:avLst/>
          </a:prstGeom>
        </p:spPr>
      </p:pic>
      <p:pic>
        <p:nvPicPr>
          <p:cNvPr id="62" name="Grafik 61">
            <a:extLst>
              <a:ext uri="{FF2B5EF4-FFF2-40B4-BE49-F238E27FC236}">
                <a16:creationId xmlns:a16="http://schemas.microsoft.com/office/drawing/2014/main" id="{B55226C6-84B7-596E-A2D0-B4A5DC91B332}"/>
              </a:ext>
            </a:extLst>
          </p:cNvPr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8919" y="3043885"/>
            <a:ext cx="195692" cy="108000"/>
          </a:xfrm>
          <a:prstGeom prst="rect">
            <a:avLst/>
          </a:prstGeom>
        </p:spPr>
      </p:pic>
      <p:pic>
        <p:nvPicPr>
          <p:cNvPr id="63" name="Grafik 62">
            <a:extLst>
              <a:ext uri="{FF2B5EF4-FFF2-40B4-BE49-F238E27FC236}">
                <a16:creationId xmlns:a16="http://schemas.microsoft.com/office/drawing/2014/main" id="{7B39C6DF-2C31-F528-A4EA-385B652CA69C}"/>
              </a:ext>
            </a:extLst>
          </p:cNvPr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05113">
            <a:off x="9993360" y="2493142"/>
            <a:ext cx="522706" cy="184859"/>
          </a:xfrm>
          <a:prstGeom prst="rect">
            <a:avLst/>
          </a:prstGeom>
        </p:spPr>
      </p:pic>
      <p:pic>
        <p:nvPicPr>
          <p:cNvPr id="64" name="Grafik 63">
            <a:extLst>
              <a:ext uri="{FF2B5EF4-FFF2-40B4-BE49-F238E27FC236}">
                <a16:creationId xmlns:a16="http://schemas.microsoft.com/office/drawing/2014/main" id="{96BB251B-1584-2EF9-98D2-E894328D6068}"/>
              </a:ext>
            </a:extLst>
          </p:cNvPr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953" y="2848233"/>
            <a:ext cx="458019" cy="161982"/>
          </a:xfrm>
          <a:prstGeom prst="rect">
            <a:avLst/>
          </a:prstGeom>
        </p:spPr>
      </p:pic>
      <p:pic>
        <p:nvPicPr>
          <p:cNvPr id="65" name="Grafik 64">
            <a:extLst>
              <a:ext uri="{FF2B5EF4-FFF2-40B4-BE49-F238E27FC236}">
                <a16:creationId xmlns:a16="http://schemas.microsoft.com/office/drawing/2014/main" id="{8EF6BF49-01AC-7265-BEB8-AC056351A353}"/>
              </a:ext>
            </a:extLst>
          </p:cNvPr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94887" flipV="1">
            <a:off x="10783735" y="2461143"/>
            <a:ext cx="532619" cy="188365"/>
          </a:xfrm>
          <a:prstGeom prst="rect">
            <a:avLst/>
          </a:prstGeom>
        </p:spPr>
      </p:pic>
      <p:pic>
        <p:nvPicPr>
          <p:cNvPr id="66" name="Grafik 65">
            <a:extLst>
              <a:ext uri="{FF2B5EF4-FFF2-40B4-BE49-F238E27FC236}">
                <a16:creationId xmlns:a16="http://schemas.microsoft.com/office/drawing/2014/main" id="{C49B837A-092F-6D6F-B1C1-8EC2197337F8}"/>
              </a:ext>
            </a:extLst>
          </p:cNvPr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5467" y="2822650"/>
            <a:ext cx="458019" cy="161982"/>
          </a:xfrm>
          <a:prstGeom prst="rect">
            <a:avLst/>
          </a:prstGeom>
        </p:spPr>
      </p:pic>
      <p:sp>
        <p:nvSpPr>
          <p:cNvPr id="67" name="Textfeld 66">
            <a:extLst>
              <a:ext uri="{FF2B5EF4-FFF2-40B4-BE49-F238E27FC236}">
                <a16:creationId xmlns:a16="http://schemas.microsoft.com/office/drawing/2014/main" id="{286CEDC8-B9AB-6B6F-1EE8-7C403E3CCFFB}"/>
              </a:ext>
            </a:extLst>
          </p:cNvPr>
          <p:cNvSpPr txBox="1"/>
          <p:nvPr/>
        </p:nvSpPr>
        <p:spPr>
          <a:xfrm>
            <a:off x="10394290" y="2517068"/>
            <a:ext cx="3737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4400" dirty="0">
                <a:solidFill>
                  <a:schemeClr val="accent4"/>
                </a:solidFill>
                <a:latin typeface="Abadi Extra Light" panose="020B0204020104020204" pitchFamily="34" charset="0"/>
              </a:rPr>
              <a:t>X</a:t>
            </a:r>
          </a:p>
        </p:txBody>
      </p:sp>
      <p:pic>
        <p:nvPicPr>
          <p:cNvPr id="88" name="Grafik 87">
            <a:extLst>
              <a:ext uri="{FF2B5EF4-FFF2-40B4-BE49-F238E27FC236}">
                <a16:creationId xmlns:a16="http://schemas.microsoft.com/office/drawing/2014/main" id="{8E58BB71-1537-5B80-861A-3D3250AABC2E}"/>
              </a:ext>
            </a:extLst>
          </p:cNvPr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8535" y="5594259"/>
            <a:ext cx="264000" cy="262154"/>
          </a:xfrm>
          <a:prstGeom prst="rect">
            <a:avLst/>
          </a:prstGeom>
        </p:spPr>
      </p:pic>
      <p:pic>
        <p:nvPicPr>
          <p:cNvPr id="75" name="Grafik 74">
            <a:extLst>
              <a:ext uri="{FF2B5EF4-FFF2-40B4-BE49-F238E27FC236}">
                <a16:creationId xmlns:a16="http://schemas.microsoft.com/office/drawing/2014/main" id="{708689FA-8F67-7937-4D32-85E2AEFF6D7E}"/>
              </a:ext>
            </a:extLst>
          </p:cNvPr>
          <p:cNvPicPr>
            <a:picLocks noChangeAspect="1"/>
          </p:cNvPicPr>
          <p:nvPr>
            <p:custDataLst>
              <p:tags r:id="rId23"/>
            </p:custDataLst>
          </p:nvPr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8690" y="5612945"/>
            <a:ext cx="194399" cy="216000"/>
          </a:xfrm>
          <a:prstGeom prst="rect">
            <a:avLst/>
          </a:prstGeom>
        </p:spPr>
      </p:pic>
      <p:pic>
        <p:nvPicPr>
          <p:cNvPr id="90" name="Grafik 89">
            <a:extLst>
              <a:ext uri="{FF2B5EF4-FFF2-40B4-BE49-F238E27FC236}">
                <a16:creationId xmlns:a16="http://schemas.microsoft.com/office/drawing/2014/main" id="{64CC06FF-0055-031B-FE63-A408DAE9B90D}"/>
              </a:ext>
            </a:extLst>
          </p:cNvPr>
          <p:cNvPicPr>
            <a:picLocks noChangeAspect="1"/>
          </p:cNvPicPr>
          <p:nvPr>
            <p:custDataLst>
              <p:tags r:id="rId24"/>
            </p:custDataLst>
          </p:nvPr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6402" y="5612945"/>
            <a:ext cx="278527" cy="269053"/>
          </a:xfrm>
          <a:prstGeom prst="rect">
            <a:avLst/>
          </a:prstGeom>
        </p:spPr>
      </p:pic>
      <p:pic>
        <p:nvPicPr>
          <p:cNvPr id="86" name="Grafik 85">
            <a:extLst>
              <a:ext uri="{FF2B5EF4-FFF2-40B4-BE49-F238E27FC236}">
                <a16:creationId xmlns:a16="http://schemas.microsoft.com/office/drawing/2014/main" id="{C5F5190C-2CFE-9D0E-F2E0-94E756544AB5}"/>
              </a:ext>
            </a:extLst>
          </p:cNvPr>
          <p:cNvPicPr>
            <a:picLocks noChangeAspect="1"/>
          </p:cNvPicPr>
          <p:nvPr>
            <p:custDataLst>
              <p:tags r:id="rId25"/>
            </p:custDataLst>
          </p:nvPr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8690" y="4964788"/>
            <a:ext cx="275399" cy="225000"/>
          </a:xfrm>
          <a:prstGeom prst="rect">
            <a:avLst/>
          </a:prstGeom>
        </p:spPr>
      </p:pic>
      <p:pic>
        <p:nvPicPr>
          <p:cNvPr id="78" name="Grafik 77">
            <a:extLst>
              <a:ext uri="{FF2B5EF4-FFF2-40B4-BE49-F238E27FC236}">
                <a16:creationId xmlns:a16="http://schemas.microsoft.com/office/drawing/2014/main" id="{291C29ED-47B4-3C5A-0097-D890795B4851}"/>
              </a:ext>
            </a:extLst>
          </p:cNvPr>
          <p:cNvPicPr>
            <a:picLocks noChangeAspect="1"/>
          </p:cNvPicPr>
          <p:nvPr>
            <p:custDataLst>
              <p:tags r:id="rId26"/>
            </p:custDataLst>
          </p:nvPr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3060" y="5236326"/>
            <a:ext cx="384922" cy="96923"/>
          </a:xfrm>
          <a:prstGeom prst="rect">
            <a:avLst/>
          </a:prstGeom>
        </p:spPr>
      </p:pic>
      <p:pic>
        <p:nvPicPr>
          <p:cNvPr id="79" name="Grafik 78">
            <a:extLst>
              <a:ext uri="{FF2B5EF4-FFF2-40B4-BE49-F238E27FC236}">
                <a16:creationId xmlns:a16="http://schemas.microsoft.com/office/drawing/2014/main" id="{C702366E-8F17-5AB0-949A-1F64A2DB4382}"/>
              </a:ext>
            </a:extLst>
          </p:cNvPr>
          <p:cNvPicPr>
            <a:picLocks noChangeAspect="1"/>
          </p:cNvPicPr>
          <p:nvPr>
            <p:custDataLst>
              <p:tags r:id="rId27"/>
            </p:custDataLst>
          </p:nvPr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8043" y="5857004"/>
            <a:ext cx="195692" cy="108000"/>
          </a:xfrm>
          <a:prstGeom prst="rect">
            <a:avLst/>
          </a:prstGeom>
        </p:spPr>
      </p:pic>
      <p:pic>
        <p:nvPicPr>
          <p:cNvPr id="80" name="Grafik 79">
            <a:extLst>
              <a:ext uri="{FF2B5EF4-FFF2-40B4-BE49-F238E27FC236}">
                <a16:creationId xmlns:a16="http://schemas.microsoft.com/office/drawing/2014/main" id="{8E356D33-432B-73A1-ED82-1E834D5EA894}"/>
              </a:ext>
            </a:extLst>
          </p:cNvPr>
          <p:cNvPicPr>
            <a:picLocks noChangeAspect="1"/>
          </p:cNvPicPr>
          <p:nvPr>
            <p:custDataLst>
              <p:tags r:id="rId28"/>
            </p:custDataLst>
          </p:nvPr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05113">
            <a:off x="10025183" y="5306261"/>
            <a:ext cx="522706" cy="184859"/>
          </a:xfrm>
          <a:prstGeom prst="rect">
            <a:avLst/>
          </a:prstGeom>
        </p:spPr>
      </p:pic>
      <p:pic>
        <p:nvPicPr>
          <p:cNvPr id="81" name="Grafik 80">
            <a:extLst>
              <a:ext uri="{FF2B5EF4-FFF2-40B4-BE49-F238E27FC236}">
                <a16:creationId xmlns:a16="http://schemas.microsoft.com/office/drawing/2014/main" id="{21CE8B21-8F8D-A5C5-D4A6-8E7595F3682D}"/>
              </a:ext>
            </a:extLst>
          </p:cNvPr>
          <p:cNvPicPr>
            <a:picLocks noChangeAspect="1"/>
          </p:cNvPicPr>
          <p:nvPr>
            <p:custDataLst>
              <p:tags r:id="rId29"/>
            </p:custDataLst>
          </p:nvPr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7243" y="5661352"/>
            <a:ext cx="458019" cy="161982"/>
          </a:xfrm>
          <a:prstGeom prst="rect">
            <a:avLst/>
          </a:prstGeom>
        </p:spPr>
      </p:pic>
      <p:pic>
        <p:nvPicPr>
          <p:cNvPr id="82" name="Grafik 81">
            <a:extLst>
              <a:ext uri="{FF2B5EF4-FFF2-40B4-BE49-F238E27FC236}">
                <a16:creationId xmlns:a16="http://schemas.microsoft.com/office/drawing/2014/main" id="{1A68A141-968D-84D9-1894-26FA7FB4640A}"/>
              </a:ext>
            </a:extLst>
          </p:cNvPr>
          <p:cNvPicPr>
            <a:picLocks noChangeAspect="1"/>
          </p:cNvPicPr>
          <p:nvPr>
            <p:custDataLst>
              <p:tags r:id="rId30"/>
            </p:custDataLst>
          </p:nvPr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94887" flipV="1">
            <a:off x="10815558" y="5274262"/>
            <a:ext cx="532619" cy="188365"/>
          </a:xfrm>
          <a:prstGeom prst="rect">
            <a:avLst/>
          </a:prstGeom>
        </p:spPr>
      </p:pic>
      <p:pic>
        <p:nvPicPr>
          <p:cNvPr id="83" name="Grafik 82">
            <a:extLst>
              <a:ext uri="{FF2B5EF4-FFF2-40B4-BE49-F238E27FC236}">
                <a16:creationId xmlns:a16="http://schemas.microsoft.com/office/drawing/2014/main" id="{FE816040-EC90-82CE-6C33-F8DAB24447FC}"/>
              </a:ext>
            </a:extLst>
          </p:cNvPr>
          <p:cNvPicPr>
            <a:picLocks noChangeAspect="1"/>
          </p:cNvPicPr>
          <p:nvPr>
            <p:custDataLst>
              <p:tags r:id="rId31"/>
            </p:custDataLst>
          </p:nvPr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4224" y="5635769"/>
            <a:ext cx="458019" cy="161982"/>
          </a:xfrm>
          <a:prstGeom prst="rect">
            <a:avLst/>
          </a:prstGeom>
        </p:spPr>
      </p:pic>
      <p:sp>
        <p:nvSpPr>
          <p:cNvPr id="84" name="Textfeld 83">
            <a:extLst>
              <a:ext uri="{FF2B5EF4-FFF2-40B4-BE49-F238E27FC236}">
                <a16:creationId xmlns:a16="http://schemas.microsoft.com/office/drawing/2014/main" id="{CB21A1BD-CB03-A0E1-10B6-FFB6B5F9801B}"/>
              </a:ext>
            </a:extLst>
          </p:cNvPr>
          <p:cNvSpPr txBox="1"/>
          <p:nvPr/>
        </p:nvSpPr>
        <p:spPr>
          <a:xfrm>
            <a:off x="10455455" y="5332039"/>
            <a:ext cx="3737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4400" dirty="0">
                <a:solidFill>
                  <a:schemeClr val="accent4"/>
                </a:solidFill>
                <a:latin typeface="Abadi Extra Light" panose="020B0204020104020204" pitchFamily="34" charset="0"/>
              </a:rPr>
              <a:t>X</a:t>
            </a:r>
          </a:p>
        </p:txBody>
      </p:sp>
      <p:pic>
        <p:nvPicPr>
          <p:cNvPr id="108" name="Grafik 107">
            <a:extLst>
              <a:ext uri="{FF2B5EF4-FFF2-40B4-BE49-F238E27FC236}">
                <a16:creationId xmlns:a16="http://schemas.microsoft.com/office/drawing/2014/main" id="{3CC72CD1-68C0-8153-E711-6C239138DC2F}"/>
              </a:ext>
            </a:extLst>
          </p:cNvPr>
          <p:cNvPicPr>
            <a:picLocks noChangeAspect="1"/>
          </p:cNvPicPr>
          <p:nvPr>
            <p:custDataLst>
              <p:tags r:id="rId32"/>
            </p:custDataLst>
          </p:nvPr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4542" y="4960236"/>
            <a:ext cx="271561" cy="234105"/>
          </a:xfrm>
          <a:prstGeom prst="rect">
            <a:avLst/>
          </a:prstGeom>
        </p:spPr>
      </p:pic>
      <p:pic>
        <p:nvPicPr>
          <p:cNvPr id="96" name="Grafik 95">
            <a:extLst>
              <a:ext uri="{FF2B5EF4-FFF2-40B4-BE49-F238E27FC236}">
                <a16:creationId xmlns:a16="http://schemas.microsoft.com/office/drawing/2014/main" id="{EB2A6ED1-DE9E-5093-ACCE-FB304EDC2F86}"/>
              </a:ext>
            </a:extLst>
          </p:cNvPr>
          <p:cNvPicPr>
            <a:picLocks noChangeAspect="1"/>
          </p:cNvPicPr>
          <p:nvPr>
            <p:custDataLst>
              <p:tags r:id="rId33"/>
            </p:custDataLst>
          </p:nvPr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8690" y="3729331"/>
            <a:ext cx="206999" cy="210600"/>
          </a:xfrm>
          <a:prstGeom prst="rect">
            <a:avLst/>
          </a:prstGeom>
        </p:spPr>
      </p:pic>
      <p:pic>
        <p:nvPicPr>
          <p:cNvPr id="106" name="Grafik 105">
            <a:extLst>
              <a:ext uri="{FF2B5EF4-FFF2-40B4-BE49-F238E27FC236}">
                <a16:creationId xmlns:a16="http://schemas.microsoft.com/office/drawing/2014/main" id="{43086A95-C5A6-3F00-20DF-100CCC8772B5}"/>
              </a:ext>
            </a:extLst>
          </p:cNvPr>
          <p:cNvPicPr>
            <a:picLocks noChangeAspect="1"/>
          </p:cNvPicPr>
          <p:nvPr>
            <p:custDataLst>
              <p:tags r:id="rId34"/>
            </p:custDataLst>
          </p:nvPr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3201" y="3727879"/>
            <a:ext cx="192902" cy="213504"/>
          </a:xfrm>
          <a:prstGeom prst="rect">
            <a:avLst/>
          </a:prstGeom>
        </p:spPr>
      </p:pic>
      <p:pic>
        <p:nvPicPr>
          <p:cNvPr id="102" name="Grafik 101">
            <a:extLst>
              <a:ext uri="{FF2B5EF4-FFF2-40B4-BE49-F238E27FC236}">
                <a16:creationId xmlns:a16="http://schemas.microsoft.com/office/drawing/2014/main" id="{610E734D-F9EA-D14D-282E-CECFBC095871}"/>
              </a:ext>
            </a:extLst>
          </p:cNvPr>
          <p:cNvPicPr>
            <a:picLocks noChangeAspect="1"/>
          </p:cNvPicPr>
          <p:nvPr>
            <p:custDataLst>
              <p:tags r:id="rId35"/>
            </p:custDataLst>
          </p:nvPr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398872" y="4340958"/>
            <a:ext cx="656001" cy="198857"/>
          </a:xfrm>
          <a:prstGeom prst="rect">
            <a:avLst/>
          </a:prstGeom>
        </p:spPr>
      </p:pic>
      <p:pic>
        <p:nvPicPr>
          <p:cNvPr id="104" name="Grafik 103">
            <a:extLst>
              <a:ext uri="{FF2B5EF4-FFF2-40B4-BE49-F238E27FC236}">
                <a16:creationId xmlns:a16="http://schemas.microsoft.com/office/drawing/2014/main" id="{7B6C24A8-43DB-2EC4-9C61-A431B1889E9C}"/>
              </a:ext>
            </a:extLst>
          </p:cNvPr>
          <p:cNvPicPr>
            <a:picLocks noChangeAspect="1"/>
          </p:cNvPicPr>
          <p:nvPr>
            <p:custDataLst>
              <p:tags r:id="rId36"/>
            </p:custDataLst>
          </p:nvPr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718387" y="4368386"/>
            <a:ext cx="544107" cy="144000"/>
          </a:xfrm>
          <a:prstGeom prst="rect">
            <a:avLst/>
          </a:prstGeom>
        </p:spPr>
      </p:pic>
      <p:pic>
        <p:nvPicPr>
          <p:cNvPr id="110" name="Grafik 109">
            <a:extLst>
              <a:ext uri="{FF2B5EF4-FFF2-40B4-BE49-F238E27FC236}">
                <a16:creationId xmlns:a16="http://schemas.microsoft.com/office/drawing/2014/main" id="{62D5C6C0-61C6-7445-70C2-F66ED19CD7E2}"/>
              </a:ext>
            </a:extLst>
          </p:cNvPr>
          <p:cNvPicPr>
            <a:picLocks noChangeAspect="1"/>
          </p:cNvPicPr>
          <p:nvPr>
            <p:custDataLst>
              <p:tags r:id="rId37"/>
            </p:custDataLst>
          </p:nvPr>
        </p:nvPicPr>
        <p:blipFill>
          <a:blip r:embed="rId5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2585" y="3744631"/>
            <a:ext cx="143721" cy="180000"/>
          </a:xfrm>
          <a:prstGeom prst="rect">
            <a:avLst/>
          </a:prstGeom>
        </p:spPr>
      </p:pic>
      <p:pic>
        <p:nvPicPr>
          <p:cNvPr id="111" name="Grafik 110">
            <a:extLst>
              <a:ext uri="{FF2B5EF4-FFF2-40B4-BE49-F238E27FC236}">
                <a16:creationId xmlns:a16="http://schemas.microsoft.com/office/drawing/2014/main" id="{41D042E5-B5F1-F33C-E21C-75114B25F958}"/>
              </a:ext>
            </a:extLst>
          </p:cNvPr>
          <p:cNvPicPr>
            <a:picLocks noChangeAspect="1"/>
          </p:cNvPicPr>
          <p:nvPr>
            <p:custDataLst>
              <p:tags r:id="rId38"/>
            </p:custDataLst>
          </p:nvPr>
        </p:nvPicPr>
        <p:blipFill>
          <a:blip r:embed="rId5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7455" y="4987288"/>
            <a:ext cx="143721" cy="180000"/>
          </a:xfrm>
          <a:prstGeom prst="rect">
            <a:avLst/>
          </a:prstGeom>
        </p:spPr>
      </p:pic>
      <p:pic>
        <p:nvPicPr>
          <p:cNvPr id="112" name="Grafik 111">
            <a:extLst>
              <a:ext uri="{FF2B5EF4-FFF2-40B4-BE49-F238E27FC236}">
                <a16:creationId xmlns:a16="http://schemas.microsoft.com/office/drawing/2014/main" id="{D2A2366B-D2F8-72A0-2243-489BB3EB0C96}"/>
              </a:ext>
            </a:extLst>
          </p:cNvPr>
          <p:cNvPicPr>
            <a:picLocks noChangeAspect="1"/>
          </p:cNvPicPr>
          <p:nvPr>
            <p:custDataLst>
              <p:tags r:id="rId39"/>
            </p:custDataLst>
          </p:nvPr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29" y="1516771"/>
            <a:ext cx="7483888" cy="474057"/>
          </a:xfrm>
          <a:prstGeom prst="rect">
            <a:avLst/>
          </a:prstGeom>
        </p:spPr>
      </p:pic>
      <p:pic>
        <p:nvPicPr>
          <p:cNvPr id="117" name="Grafik 116">
            <a:extLst>
              <a:ext uri="{FF2B5EF4-FFF2-40B4-BE49-F238E27FC236}">
                <a16:creationId xmlns:a16="http://schemas.microsoft.com/office/drawing/2014/main" id="{25664163-60E0-B1E3-04DE-93F6610A8DD7}"/>
              </a:ext>
            </a:extLst>
          </p:cNvPr>
          <p:cNvPicPr>
            <a:picLocks noChangeAspect="1"/>
          </p:cNvPicPr>
          <p:nvPr>
            <p:custDataLst>
              <p:tags r:id="rId40"/>
            </p:custDataLst>
          </p:nvPr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745" y="2759029"/>
            <a:ext cx="264000" cy="262154"/>
          </a:xfrm>
          <a:prstGeom prst="rect">
            <a:avLst/>
          </a:prstGeom>
        </p:spPr>
      </p:pic>
      <p:pic>
        <p:nvPicPr>
          <p:cNvPr id="118" name="Grafik 117">
            <a:extLst>
              <a:ext uri="{FF2B5EF4-FFF2-40B4-BE49-F238E27FC236}">
                <a16:creationId xmlns:a16="http://schemas.microsoft.com/office/drawing/2014/main" id="{8F1D69FE-9004-3070-D72D-B2C2ED58BA2B}"/>
              </a:ext>
            </a:extLst>
          </p:cNvPr>
          <p:cNvPicPr>
            <a:picLocks noChangeAspect="1"/>
          </p:cNvPicPr>
          <p:nvPr>
            <p:custDataLst>
              <p:tags r:id="rId41"/>
            </p:custDataLst>
          </p:nvPr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5742" y="2755579"/>
            <a:ext cx="278527" cy="269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330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67" grpId="0"/>
      <p:bldP spid="8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7167D7-B16A-3931-9ED4-1EA2437DBB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rafik 59">
            <a:extLst>
              <a:ext uri="{FF2B5EF4-FFF2-40B4-BE49-F238E27FC236}">
                <a16:creationId xmlns:a16="http://schemas.microsoft.com/office/drawing/2014/main" id="{298ED7D8-B651-51FA-50F0-CC75A16D3AC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5554" y="3924671"/>
            <a:ext cx="1094857" cy="260571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3C56716C-CC7F-C009-10C5-A287A8DB578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5555" y="3917812"/>
            <a:ext cx="1124571" cy="267429"/>
          </a:xfrm>
          <a:prstGeom prst="rect">
            <a:avLst/>
          </a:prstGeom>
        </p:spPr>
      </p:pic>
      <p:pic>
        <p:nvPicPr>
          <p:cNvPr id="48" name="Grafik 47">
            <a:extLst>
              <a:ext uri="{FF2B5EF4-FFF2-40B4-BE49-F238E27FC236}">
                <a16:creationId xmlns:a16="http://schemas.microsoft.com/office/drawing/2014/main" id="{557CAD77-D3D4-97BC-E6EA-041A2E1C2961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094" y="5767235"/>
            <a:ext cx="1981714" cy="274286"/>
          </a:xfrm>
          <a:prstGeom prst="rect">
            <a:avLst/>
          </a:prstGeom>
        </p:spPr>
      </p:pic>
      <p:pic>
        <p:nvPicPr>
          <p:cNvPr id="58" name="Grafik 57">
            <a:extLst>
              <a:ext uri="{FF2B5EF4-FFF2-40B4-BE49-F238E27FC236}">
                <a16:creationId xmlns:a16="http://schemas.microsoft.com/office/drawing/2014/main" id="{BC2E6CC3-D381-DC0A-CA7B-576FA2F154A3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812" y="2486060"/>
            <a:ext cx="2971292" cy="583771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72E3E007-E400-4394-1522-CD52E32976DE}"/>
              </a:ext>
            </a:extLst>
          </p:cNvPr>
          <p:cNvSpPr txBox="1"/>
          <p:nvPr/>
        </p:nvSpPr>
        <p:spPr>
          <a:xfrm>
            <a:off x="5638800" y="3119576"/>
            <a:ext cx="6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endParaRPr lang="de-AT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559DC482-AED2-7B58-5B37-9DE3726C51E2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502" y="2487546"/>
            <a:ext cx="1914214" cy="582284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B6E1433D-0932-EFAE-8529-7C6CA933847C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897" y="3913241"/>
            <a:ext cx="1124571" cy="272000"/>
          </a:xfrm>
          <a:prstGeom prst="rect">
            <a:avLst/>
          </a:prstGeom>
        </p:spPr>
      </p:pic>
      <p:sp>
        <p:nvSpPr>
          <p:cNvPr id="37" name="Ellipse 36">
            <a:extLst>
              <a:ext uri="{FF2B5EF4-FFF2-40B4-BE49-F238E27FC236}">
                <a16:creationId xmlns:a16="http://schemas.microsoft.com/office/drawing/2014/main" id="{7645522A-8E75-CAC4-BEF7-EE0527EC9B7A}"/>
              </a:ext>
            </a:extLst>
          </p:cNvPr>
          <p:cNvSpPr/>
          <p:nvPr/>
        </p:nvSpPr>
        <p:spPr>
          <a:xfrm>
            <a:off x="1758182" y="3364458"/>
            <a:ext cx="360000" cy="360000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2000" b="1" dirty="0">
                <a:solidFill>
                  <a:schemeClr val="accent2"/>
                </a:solidFill>
                <a:latin typeface="Berlin Sans FB" panose="020E0602020502020306" pitchFamily="34" charset="0"/>
              </a:rPr>
              <a:t>✓</a:t>
            </a:r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4339589A-6D42-C35B-47B8-CD19E3CF6E43}"/>
              </a:ext>
            </a:extLst>
          </p:cNvPr>
          <p:cNvSpPr/>
          <p:nvPr/>
        </p:nvSpPr>
        <p:spPr>
          <a:xfrm>
            <a:off x="3927840" y="3364458"/>
            <a:ext cx="360000" cy="360000"/>
          </a:xfrm>
          <a:prstGeom prst="ellipse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de-AT" sz="3600" dirty="0">
              <a:solidFill>
                <a:srgbClr val="00B050"/>
              </a:solidFill>
              <a:latin typeface="Berlin Sans FB" panose="020E0602020502020306" pitchFamily="34" charset="0"/>
            </a:endParaRPr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8B3F8639-B5F5-B9D3-7944-AE1DF604C482}"/>
              </a:ext>
            </a:extLst>
          </p:cNvPr>
          <p:cNvSpPr/>
          <p:nvPr/>
        </p:nvSpPr>
        <p:spPr>
          <a:xfrm>
            <a:off x="3860040" y="3261420"/>
            <a:ext cx="495600" cy="378925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e-AT" sz="2000" dirty="0">
                <a:solidFill>
                  <a:schemeClr val="accent4"/>
                </a:solidFill>
                <a:latin typeface="Berlin Sans FB" panose="020E0602020502020306" pitchFamily="34" charset="0"/>
              </a:rPr>
              <a:t>x</a:t>
            </a: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84AF1A39-074D-2D74-A213-15E7CE1C699E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3038" y="1654229"/>
            <a:ext cx="1097143" cy="272000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09B50EE7-8CBA-0599-942C-654EDD997E43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458" y="5333004"/>
            <a:ext cx="3184000" cy="381714"/>
          </a:xfrm>
          <a:prstGeom prst="rect">
            <a:avLst/>
          </a:prstGeom>
        </p:spPr>
      </p:pic>
      <p:cxnSp>
        <p:nvCxnSpPr>
          <p:cNvPr id="3" name="Gerader Verbinder 2">
            <a:extLst>
              <a:ext uri="{FF2B5EF4-FFF2-40B4-BE49-F238E27FC236}">
                <a16:creationId xmlns:a16="http://schemas.microsoft.com/office/drawing/2014/main" id="{58037DC1-BB19-15F5-EF76-361F82C34C5E}"/>
              </a:ext>
            </a:extLst>
          </p:cNvPr>
          <p:cNvCxnSpPr>
            <a:cxnSpLocks/>
          </p:cNvCxnSpPr>
          <p:nvPr/>
        </p:nvCxnSpPr>
        <p:spPr>
          <a:xfrm>
            <a:off x="6096000" y="1432559"/>
            <a:ext cx="0" cy="513449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40" name="Grafik 39">
            <a:extLst>
              <a:ext uri="{FF2B5EF4-FFF2-40B4-BE49-F238E27FC236}">
                <a16:creationId xmlns:a16="http://schemas.microsoft.com/office/drawing/2014/main" id="{7F17B3A8-4D9B-A70E-1AED-33A490B0CB58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2317" y="1604335"/>
            <a:ext cx="3894857" cy="368762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89B269B8-A78B-1F72-5C60-4B294DD9952B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8317" y="2587087"/>
            <a:ext cx="1942857" cy="381714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266C9CDD-E496-D53E-7881-22A5865A37A9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174" y="3429000"/>
            <a:ext cx="1961143" cy="274286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97B5BBF5-C095-6E16-B939-D49C700CA14E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8119778" y="3880160"/>
            <a:ext cx="291760" cy="3600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EBD015AE-C49C-9097-3CB5-C0EB963E8100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9856135" y="3880160"/>
            <a:ext cx="291760" cy="360000"/>
          </a:xfrm>
          <a:prstGeom prst="rect">
            <a:avLst/>
          </a:prstGeom>
        </p:spPr>
      </p:pic>
      <p:pic>
        <p:nvPicPr>
          <p:cNvPr id="10" name="Picture 2" descr="Swiss cheese heart">
            <a:extLst>
              <a:ext uri="{FF2B5EF4-FFF2-40B4-BE49-F238E27FC236}">
                <a16:creationId xmlns:a16="http://schemas.microsoft.com/office/drawing/2014/main" id="{783E0F71-0624-E896-A152-CE378A113E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9745" y="3880160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6103E470-43C0-2C15-8BF9-D9CCFBE6F66F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1460" y="4687290"/>
            <a:ext cx="4196570" cy="836571"/>
          </a:xfrm>
          <a:prstGeom prst="rect">
            <a:avLst/>
          </a:prstGeom>
        </p:spPr>
      </p:pic>
      <p:pic>
        <p:nvPicPr>
          <p:cNvPr id="42" name="Grafik 41">
            <a:extLst>
              <a:ext uri="{FF2B5EF4-FFF2-40B4-BE49-F238E27FC236}">
                <a16:creationId xmlns:a16="http://schemas.microsoft.com/office/drawing/2014/main" id="{5A93474F-A98B-7AA6-3716-A42E5236CEC2}"/>
              </a:ext>
            </a:extLst>
          </p:cNvPr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4732" y="5767235"/>
            <a:ext cx="1958857" cy="274286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EB857CA6-0B9F-8918-724D-9096745277B7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094" y="5767235"/>
            <a:ext cx="1117714" cy="274286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4722CC70-5FED-EC41-7DFB-24567E5697CA}"/>
              </a:ext>
            </a:extLst>
          </p:cNvPr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4732" y="5767235"/>
            <a:ext cx="1117714" cy="274286"/>
          </a:xfrm>
          <a:prstGeom prst="rect">
            <a:avLst/>
          </a:prstGeom>
        </p:spPr>
      </p:pic>
      <p:sp>
        <p:nvSpPr>
          <p:cNvPr id="43" name="Ellipse 42">
            <a:extLst>
              <a:ext uri="{FF2B5EF4-FFF2-40B4-BE49-F238E27FC236}">
                <a16:creationId xmlns:a16="http://schemas.microsoft.com/office/drawing/2014/main" id="{EA9F9DF0-D32A-E82B-8C8B-7EC6175F3C33}"/>
              </a:ext>
            </a:extLst>
          </p:cNvPr>
          <p:cNvSpPr/>
          <p:nvPr/>
        </p:nvSpPr>
        <p:spPr>
          <a:xfrm>
            <a:off x="7724160" y="6233934"/>
            <a:ext cx="360000" cy="360000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2000" b="1" dirty="0">
                <a:solidFill>
                  <a:schemeClr val="accent2"/>
                </a:solidFill>
                <a:latin typeface="Berlin Sans FB" panose="020E0602020502020306" pitchFamily="34" charset="0"/>
              </a:rPr>
              <a:t>✓</a:t>
            </a:r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9ADE373F-C33D-3AFD-A9F8-1E8A3D4B1010}"/>
              </a:ext>
            </a:extLst>
          </p:cNvPr>
          <p:cNvSpPr/>
          <p:nvPr/>
        </p:nvSpPr>
        <p:spPr>
          <a:xfrm>
            <a:off x="10380542" y="6233934"/>
            <a:ext cx="360000" cy="360000"/>
          </a:xfrm>
          <a:prstGeom prst="ellipse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de-AT" sz="3600" dirty="0">
              <a:solidFill>
                <a:srgbClr val="00B050"/>
              </a:solidFill>
              <a:latin typeface="Berlin Sans FB" panose="020E0602020502020306" pitchFamily="34" charset="0"/>
            </a:endParaRPr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1CCBBE88-4010-6185-1641-9A314F89B531}"/>
              </a:ext>
            </a:extLst>
          </p:cNvPr>
          <p:cNvSpPr/>
          <p:nvPr/>
        </p:nvSpPr>
        <p:spPr>
          <a:xfrm>
            <a:off x="10312742" y="6130896"/>
            <a:ext cx="495600" cy="378925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e-AT" sz="2000" dirty="0">
                <a:solidFill>
                  <a:schemeClr val="accent4"/>
                </a:solidFill>
                <a:latin typeface="Berlin Sans FB" panose="020E0602020502020306" pitchFamily="34" charset="0"/>
              </a:rPr>
              <a:t>x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A348630C-6B99-4B01-6D2E-B17D6E58B5A4}"/>
              </a:ext>
            </a:extLst>
          </p:cNvPr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3143" y="677336"/>
            <a:ext cx="3885714" cy="46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271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39" grpId="0"/>
      <p:bldP spid="43" grpId="0" animBg="1"/>
      <p:bldP spid="49" grpId="0" animBg="1"/>
      <p:bldP spid="5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F1440E-56FB-881B-FC6C-CBCFD409B7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>
            <a:extLst>
              <a:ext uri="{FF2B5EF4-FFF2-40B4-BE49-F238E27FC236}">
                <a16:creationId xmlns:a16="http://schemas.microsoft.com/office/drawing/2014/main" id="{04E4203C-8688-93D5-62F9-EF1A1C07168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952" y="677336"/>
            <a:ext cx="4118095" cy="453333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DADE14B4-02A1-35F1-070D-1D6918E1C8F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880" y="3575441"/>
            <a:ext cx="4741878" cy="2001143"/>
          </a:xfrm>
          <a:prstGeom prst="rect">
            <a:avLst/>
          </a:prstGeom>
        </p:spPr>
      </p:pic>
      <p:pic>
        <p:nvPicPr>
          <p:cNvPr id="114" name="Grafik 113">
            <a:extLst>
              <a:ext uri="{FF2B5EF4-FFF2-40B4-BE49-F238E27FC236}">
                <a16:creationId xmlns:a16="http://schemas.microsoft.com/office/drawing/2014/main" id="{98290850-C82B-201F-F0C3-73792D21569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6601" y="2250603"/>
            <a:ext cx="264000" cy="262154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D595CA9F-D092-0953-F77B-AA21146AC97D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6756" y="2269289"/>
            <a:ext cx="194399" cy="216000"/>
          </a:xfrm>
          <a:prstGeom prst="rect">
            <a:avLst/>
          </a:prstGeom>
        </p:spPr>
      </p:pic>
      <p:pic>
        <p:nvPicPr>
          <p:cNvPr id="116" name="Grafik 115">
            <a:extLst>
              <a:ext uri="{FF2B5EF4-FFF2-40B4-BE49-F238E27FC236}">
                <a16:creationId xmlns:a16="http://schemas.microsoft.com/office/drawing/2014/main" id="{3B426107-829C-D350-B75D-875E929E8EB5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4468" y="2269289"/>
            <a:ext cx="278527" cy="269053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268C4BCD-1A80-3D02-D0C5-FECBF45724EA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5589" y="1624047"/>
            <a:ext cx="194399" cy="216000"/>
          </a:xfrm>
          <a:prstGeom prst="rect">
            <a:avLst/>
          </a:prstGeom>
        </p:spPr>
      </p:pic>
      <p:pic>
        <p:nvPicPr>
          <p:cNvPr id="127" name="Grafik 126">
            <a:extLst>
              <a:ext uri="{FF2B5EF4-FFF2-40B4-BE49-F238E27FC236}">
                <a16:creationId xmlns:a16="http://schemas.microsoft.com/office/drawing/2014/main" id="{1BE0D74C-C9C9-C2D0-8CF5-1ED5E3BEC5C2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4263" y="1892668"/>
            <a:ext cx="199384" cy="108000"/>
          </a:xfrm>
          <a:prstGeom prst="rect">
            <a:avLst/>
          </a:prstGeom>
        </p:spPr>
      </p:pic>
      <p:pic>
        <p:nvPicPr>
          <p:cNvPr id="46" name="Grafik 45">
            <a:extLst>
              <a:ext uri="{FF2B5EF4-FFF2-40B4-BE49-F238E27FC236}">
                <a16:creationId xmlns:a16="http://schemas.microsoft.com/office/drawing/2014/main" id="{12FE81B3-E6DB-BD59-1861-B92783112D14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6109" y="2513348"/>
            <a:ext cx="195692" cy="108000"/>
          </a:xfrm>
          <a:prstGeom prst="rect">
            <a:avLst/>
          </a:prstGeom>
        </p:spPr>
      </p:pic>
      <p:pic>
        <p:nvPicPr>
          <p:cNvPr id="48" name="Grafik 47">
            <a:extLst>
              <a:ext uri="{FF2B5EF4-FFF2-40B4-BE49-F238E27FC236}">
                <a16:creationId xmlns:a16="http://schemas.microsoft.com/office/drawing/2014/main" id="{EF2A00FD-1880-17E3-6603-BC3FE3A08936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05113">
            <a:off x="9743249" y="1962605"/>
            <a:ext cx="522706" cy="184859"/>
          </a:xfrm>
          <a:prstGeom prst="rect">
            <a:avLst/>
          </a:prstGeom>
        </p:spPr>
      </p:pic>
      <p:pic>
        <p:nvPicPr>
          <p:cNvPr id="49" name="Grafik 48">
            <a:extLst>
              <a:ext uri="{FF2B5EF4-FFF2-40B4-BE49-F238E27FC236}">
                <a16:creationId xmlns:a16="http://schemas.microsoft.com/office/drawing/2014/main" id="{43473D76-E32A-EC18-3C40-AEBA341B9672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309" y="2317696"/>
            <a:ext cx="458019" cy="161982"/>
          </a:xfrm>
          <a:prstGeom prst="rect">
            <a:avLst/>
          </a:prstGeom>
        </p:spPr>
      </p:pic>
      <p:pic>
        <p:nvPicPr>
          <p:cNvPr id="50" name="Grafik 49">
            <a:extLst>
              <a:ext uri="{FF2B5EF4-FFF2-40B4-BE49-F238E27FC236}">
                <a16:creationId xmlns:a16="http://schemas.microsoft.com/office/drawing/2014/main" id="{893C5913-58B6-C894-96D8-348C659C2183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94887" flipV="1">
            <a:off x="10533624" y="1930606"/>
            <a:ext cx="532619" cy="188365"/>
          </a:xfrm>
          <a:prstGeom prst="rect">
            <a:avLst/>
          </a:prstGeom>
        </p:spPr>
      </p:pic>
      <p:pic>
        <p:nvPicPr>
          <p:cNvPr id="51" name="Grafik 50">
            <a:extLst>
              <a:ext uri="{FF2B5EF4-FFF2-40B4-BE49-F238E27FC236}">
                <a16:creationId xmlns:a16="http://schemas.microsoft.com/office/drawing/2014/main" id="{3DC9CBDE-9402-5B1E-8A09-DF16E5521D1D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2290" y="2292113"/>
            <a:ext cx="458019" cy="161982"/>
          </a:xfrm>
          <a:prstGeom prst="rect">
            <a:avLst/>
          </a:prstGeom>
        </p:spPr>
      </p:pic>
      <p:sp>
        <p:nvSpPr>
          <p:cNvPr id="55" name="Textfeld 54">
            <a:extLst>
              <a:ext uri="{FF2B5EF4-FFF2-40B4-BE49-F238E27FC236}">
                <a16:creationId xmlns:a16="http://schemas.microsoft.com/office/drawing/2014/main" id="{6F86B5BF-7438-EAEA-66C4-3511B1E2A905}"/>
              </a:ext>
            </a:extLst>
          </p:cNvPr>
          <p:cNvSpPr txBox="1"/>
          <p:nvPr/>
        </p:nvSpPr>
        <p:spPr>
          <a:xfrm>
            <a:off x="10173521" y="1988383"/>
            <a:ext cx="3737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4400" dirty="0">
                <a:solidFill>
                  <a:schemeClr val="accent4"/>
                </a:solidFill>
                <a:latin typeface="Abadi Extra Light" panose="020B0204020104020204" pitchFamily="34" charset="0"/>
              </a:rPr>
              <a:t>X</a:t>
            </a:r>
          </a:p>
        </p:txBody>
      </p:sp>
      <p:pic>
        <p:nvPicPr>
          <p:cNvPr id="71" name="Grafik 70">
            <a:extLst>
              <a:ext uri="{FF2B5EF4-FFF2-40B4-BE49-F238E27FC236}">
                <a16:creationId xmlns:a16="http://schemas.microsoft.com/office/drawing/2014/main" id="{049DF976-7A9B-02B3-51A4-48FA5B618E46}"/>
              </a:ext>
            </a:extLst>
          </p:cNvPr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899" y="1898105"/>
            <a:ext cx="384922" cy="96923"/>
          </a:xfrm>
          <a:prstGeom prst="rect">
            <a:avLst/>
          </a:prstGeom>
        </p:spPr>
      </p:pic>
      <p:pic>
        <p:nvPicPr>
          <p:cNvPr id="88" name="Grafik 87">
            <a:extLst>
              <a:ext uri="{FF2B5EF4-FFF2-40B4-BE49-F238E27FC236}">
                <a16:creationId xmlns:a16="http://schemas.microsoft.com/office/drawing/2014/main" id="{31DFD091-343F-9BBA-F380-59A1DC0AECD5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9802" y="5533456"/>
            <a:ext cx="264000" cy="262154"/>
          </a:xfrm>
          <a:prstGeom prst="rect">
            <a:avLst/>
          </a:prstGeom>
        </p:spPr>
      </p:pic>
      <p:pic>
        <p:nvPicPr>
          <p:cNvPr id="75" name="Grafik 74">
            <a:extLst>
              <a:ext uri="{FF2B5EF4-FFF2-40B4-BE49-F238E27FC236}">
                <a16:creationId xmlns:a16="http://schemas.microsoft.com/office/drawing/2014/main" id="{E6139E43-0A73-21B6-C92A-4209FEEF6226}"/>
              </a:ext>
            </a:extLst>
          </p:cNvPr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9957" y="5552142"/>
            <a:ext cx="194399" cy="216000"/>
          </a:xfrm>
          <a:prstGeom prst="rect">
            <a:avLst/>
          </a:prstGeom>
        </p:spPr>
      </p:pic>
      <p:pic>
        <p:nvPicPr>
          <p:cNvPr id="90" name="Grafik 89">
            <a:extLst>
              <a:ext uri="{FF2B5EF4-FFF2-40B4-BE49-F238E27FC236}">
                <a16:creationId xmlns:a16="http://schemas.microsoft.com/office/drawing/2014/main" id="{0FACE079-5783-C601-D988-5A2F2C8DD612}"/>
              </a:ext>
            </a:extLst>
          </p:cNvPr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7669" y="5552142"/>
            <a:ext cx="278527" cy="269053"/>
          </a:xfrm>
          <a:prstGeom prst="rect">
            <a:avLst/>
          </a:prstGeom>
        </p:spPr>
      </p:pic>
      <p:pic>
        <p:nvPicPr>
          <p:cNvPr id="86" name="Grafik 85">
            <a:extLst>
              <a:ext uri="{FF2B5EF4-FFF2-40B4-BE49-F238E27FC236}">
                <a16:creationId xmlns:a16="http://schemas.microsoft.com/office/drawing/2014/main" id="{9BC288A1-3BF5-007A-A3E7-9BAB1459B6B1}"/>
              </a:ext>
            </a:extLst>
          </p:cNvPr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9957" y="4890608"/>
            <a:ext cx="275399" cy="225000"/>
          </a:xfrm>
          <a:prstGeom prst="rect">
            <a:avLst/>
          </a:prstGeom>
        </p:spPr>
      </p:pic>
      <p:pic>
        <p:nvPicPr>
          <p:cNvPr id="131" name="Grafik 130">
            <a:extLst>
              <a:ext uri="{FF2B5EF4-FFF2-40B4-BE49-F238E27FC236}">
                <a16:creationId xmlns:a16="http://schemas.microsoft.com/office/drawing/2014/main" id="{E499C1BB-B5DC-8A7D-7E89-94A9E3530B10}"/>
              </a:ext>
            </a:extLst>
          </p:cNvPr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4327" y="5175524"/>
            <a:ext cx="384922" cy="96923"/>
          </a:xfrm>
          <a:prstGeom prst="rect">
            <a:avLst/>
          </a:prstGeom>
        </p:spPr>
      </p:pic>
      <p:pic>
        <p:nvPicPr>
          <p:cNvPr id="79" name="Grafik 78">
            <a:extLst>
              <a:ext uri="{FF2B5EF4-FFF2-40B4-BE49-F238E27FC236}">
                <a16:creationId xmlns:a16="http://schemas.microsoft.com/office/drawing/2014/main" id="{08CF1135-D396-AD62-D19A-991EAB6696B8}"/>
              </a:ext>
            </a:extLst>
          </p:cNvPr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9310" y="5796201"/>
            <a:ext cx="195692" cy="108000"/>
          </a:xfrm>
          <a:prstGeom prst="rect">
            <a:avLst/>
          </a:prstGeom>
        </p:spPr>
      </p:pic>
      <p:pic>
        <p:nvPicPr>
          <p:cNvPr id="80" name="Grafik 79">
            <a:extLst>
              <a:ext uri="{FF2B5EF4-FFF2-40B4-BE49-F238E27FC236}">
                <a16:creationId xmlns:a16="http://schemas.microsoft.com/office/drawing/2014/main" id="{A5163CC3-5358-3FB7-821B-0DD182989497}"/>
              </a:ext>
            </a:extLst>
          </p:cNvPr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05113">
            <a:off x="9746450" y="5245458"/>
            <a:ext cx="522706" cy="184859"/>
          </a:xfrm>
          <a:prstGeom prst="rect">
            <a:avLst/>
          </a:prstGeom>
        </p:spPr>
      </p:pic>
      <p:pic>
        <p:nvPicPr>
          <p:cNvPr id="81" name="Grafik 80">
            <a:extLst>
              <a:ext uri="{FF2B5EF4-FFF2-40B4-BE49-F238E27FC236}">
                <a16:creationId xmlns:a16="http://schemas.microsoft.com/office/drawing/2014/main" id="{63AAFA74-3CC6-05C5-AB25-DB185A7C8B15}"/>
              </a:ext>
            </a:extLst>
          </p:cNvPr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8510" y="5600549"/>
            <a:ext cx="458019" cy="161982"/>
          </a:xfrm>
          <a:prstGeom prst="rect">
            <a:avLst/>
          </a:prstGeom>
        </p:spPr>
      </p:pic>
      <p:pic>
        <p:nvPicPr>
          <p:cNvPr id="82" name="Grafik 81">
            <a:extLst>
              <a:ext uri="{FF2B5EF4-FFF2-40B4-BE49-F238E27FC236}">
                <a16:creationId xmlns:a16="http://schemas.microsoft.com/office/drawing/2014/main" id="{B31DDAD6-22E6-63EB-FEBC-9BFB324A873C}"/>
              </a:ext>
            </a:extLst>
          </p:cNvPr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94887" flipV="1">
            <a:off x="10536825" y="5213459"/>
            <a:ext cx="532619" cy="188365"/>
          </a:xfrm>
          <a:prstGeom prst="rect">
            <a:avLst/>
          </a:prstGeom>
        </p:spPr>
      </p:pic>
      <p:pic>
        <p:nvPicPr>
          <p:cNvPr id="83" name="Grafik 82">
            <a:extLst>
              <a:ext uri="{FF2B5EF4-FFF2-40B4-BE49-F238E27FC236}">
                <a16:creationId xmlns:a16="http://schemas.microsoft.com/office/drawing/2014/main" id="{798DC029-B170-F0F3-1904-EFC83D0F1799}"/>
              </a:ext>
            </a:extLst>
          </p:cNvPr>
          <p:cNvPicPr>
            <a:picLocks noChangeAspect="1"/>
          </p:cNvPicPr>
          <p:nvPr>
            <p:custDataLst>
              <p:tags r:id="rId23"/>
            </p:custDataLst>
          </p:nvPr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5491" y="5574966"/>
            <a:ext cx="458019" cy="161982"/>
          </a:xfrm>
          <a:prstGeom prst="rect">
            <a:avLst/>
          </a:prstGeom>
        </p:spPr>
      </p:pic>
      <p:sp>
        <p:nvSpPr>
          <p:cNvPr id="84" name="Textfeld 83">
            <a:extLst>
              <a:ext uri="{FF2B5EF4-FFF2-40B4-BE49-F238E27FC236}">
                <a16:creationId xmlns:a16="http://schemas.microsoft.com/office/drawing/2014/main" id="{8156C0FA-D7E9-774A-95DB-8AFE72D8E04A}"/>
              </a:ext>
            </a:extLst>
          </p:cNvPr>
          <p:cNvSpPr txBox="1"/>
          <p:nvPr/>
        </p:nvSpPr>
        <p:spPr>
          <a:xfrm>
            <a:off x="10176722" y="5271236"/>
            <a:ext cx="3737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4400" dirty="0">
                <a:solidFill>
                  <a:schemeClr val="accent4"/>
                </a:solidFill>
                <a:latin typeface="Abadi Extra Light" panose="020B0204020104020204" pitchFamily="34" charset="0"/>
              </a:rPr>
              <a:t>X</a:t>
            </a:r>
          </a:p>
        </p:txBody>
      </p:sp>
      <p:pic>
        <p:nvPicPr>
          <p:cNvPr id="108" name="Grafik 107">
            <a:extLst>
              <a:ext uri="{FF2B5EF4-FFF2-40B4-BE49-F238E27FC236}">
                <a16:creationId xmlns:a16="http://schemas.microsoft.com/office/drawing/2014/main" id="{A1D47C93-E95F-0757-4875-88425ACB54BD}"/>
              </a:ext>
            </a:extLst>
          </p:cNvPr>
          <p:cNvPicPr>
            <a:picLocks noChangeAspect="1"/>
          </p:cNvPicPr>
          <p:nvPr>
            <p:custDataLst>
              <p:tags r:id="rId24"/>
            </p:custDataLst>
          </p:nvPr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1668" y="4881503"/>
            <a:ext cx="271561" cy="234105"/>
          </a:xfrm>
          <a:prstGeom prst="rect">
            <a:avLst/>
          </a:prstGeom>
        </p:spPr>
      </p:pic>
      <p:pic>
        <p:nvPicPr>
          <p:cNvPr id="96" name="Grafik 95">
            <a:extLst>
              <a:ext uri="{FF2B5EF4-FFF2-40B4-BE49-F238E27FC236}">
                <a16:creationId xmlns:a16="http://schemas.microsoft.com/office/drawing/2014/main" id="{1BA4601B-5012-C81A-4F7E-A0DB5C17085E}"/>
              </a:ext>
            </a:extLst>
          </p:cNvPr>
          <p:cNvPicPr>
            <a:picLocks noChangeAspect="1"/>
          </p:cNvPicPr>
          <p:nvPr>
            <p:custDataLst>
              <p:tags r:id="rId25"/>
            </p:custDataLst>
          </p:nvPr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9957" y="3668528"/>
            <a:ext cx="206999" cy="210600"/>
          </a:xfrm>
          <a:prstGeom prst="rect">
            <a:avLst/>
          </a:prstGeom>
        </p:spPr>
      </p:pic>
      <p:pic>
        <p:nvPicPr>
          <p:cNvPr id="106" name="Grafik 105">
            <a:extLst>
              <a:ext uri="{FF2B5EF4-FFF2-40B4-BE49-F238E27FC236}">
                <a16:creationId xmlns:a16="http://schemas.microsoft.com/office/drawing/2014/main" id="{88C6D1B5-B5A7-7891-C4FC-272BA52FE448}"/>
              </a:ext>
            </a:extLst>
          </p:cNvPr>
          <p:cNvPicPr>
            <a:picLocks noChangeAspect="1"/>
          </p:cNvPicPr>
          <p:nvPr>
            <p:custDataLst>
              <p:tags r:id="rId26"/>
            </p:custDataLst>
          </p:nvPr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1668" y="3667076"/>
            <a:ext cx="192902" cy="213504"/>
          </a:xfrm>
          <a:prstGeom prst="rect">
            <a:avLst/>
          </a:prstGeom>
        </p:spPr>
      </p:pic>
      <p:pic>
        <p:nvPicPr>
          <p:cNvPr id="102" name="Grafik 101">
            <a:extLst>
              <a:ext uri="{FF2B5EF4-FFF2-40B4-BE49-F238E27FC236}">
                <a16:creationId xmlns:a16="http://schemas.microsoft.com/office/drawing/2014/main" id="{4AA930F5-AC5F-C704-2EBE-18938D12BC89}"/>
              </a:ext>
            </a:extLst>
          </p:cNvPr>
          <p:cNvPicPr>
            <a:picLocks noChangeAspect="1"/>
          </p:cNvPicPr>
          <p:nvPr>
            <p:custDataLst>
              <p:tags r:id="rId27"/>
            </p:custDataLst>
          </p:nvPr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120139" y="4280155"/>
            <a:ext cx="656001" cy="198857"/>
          </a:xfrm>
          <a:prstGeom prst="rect">
            <a:avLst/>
          </a:prstGeom>
        </p:spPr>
      </p:pic>
      <p:pic>
        <p:nvPicPr>
          <p:cNvPr id="104" name="Grafik 103">
            <a:extLst>
              <a:ext uri="{FF2B5EF4-FFF2-40B4-BE49-F238E27FC236}">
                <a16:creationId xmlns:a16="http://schemas.microsoft.com/office/drawing/2014/main" id="{647FC5DB-9584-B349-9AC5-E229DB8A89AD}"/>
              </a:ext>
            </a:extLst>
          </p:cNvPr>
          <p:cNvPicPr>
            <a:picLocks noChangeAspect="1"/>
          </p:cNvPicPr>
          <p:nvPr>
            <p:custDataLst>
              <p:tags r:id="rId28"/>
            </p:custDataLst>
          </p:nvPr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439654" y="4307583"/>
            <a:ext cx="544107" cy="144000"/>
          </a:xfrm>
          <a:prstGeom prst="rect">
            <a:avLst/>
          </a:prstGeom>
        </p:spPr>
      </p:pic>
      <p:pic>
        <p:nvPicPr>
          <p:cNvPr id="135" name="Grafik 134">
            <a:extLst>
              <a:ext uri="{FF2B5EF4-FFF2-40B4-BE49-F238E27FC236}">
                <a16:creationId xmlns:a16="http://schemas.microsoft.com/office/drawing/2014/main" id="{4125A798-97DB-8C8B-38CA-38B797C7CF69}"/>
              </a:ext>
            </a:extLst>
          </p:cNvPr>
          <p:cNvPicPr>
            <a:picLocks noChangeAspect="1"/>
          </p:cNvPicPr>
          <p:nvPr>
            <p:custDataLst>
              <p:tags r:id="rId29"/>
            </p:custDataLst>
          </p:nvPr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3852" y="3714533"/>
            <a:ext cx="683722" cy="166047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6F82B17A-5E60-5B85-4B01-8E544E7EE985}"/>
              </a:ext>
            </a:extLst>
          </p:cNvPr>
          <p:cNvPicPr>
            <a:picLocks noChangeAspect="1"/>
          </p:cNvPicPr>
          <p:nvPr>
            <p:custDataLst>
              <p:tags r:id="rId30"/>
            </p:custDataLst>
          </p:nvPr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31" y="1832865"/>
            <a:ext cx="4449145" cy="1369065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2757114D-AA9A-AB47-4912-008328C7F194}"/>
              </a:ext>
            </a:extLst>
          </p:cNvPr>
          <p:cNvPicPr>
            <a:picLocks noChangeAspect="1"/>
          </p:cNvPicPr>
          <p:nvPr>
            <p:custDataLst>
              <p:tags r:id="rId31"/>
            </p:custDataLst>
          </p:nvPr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33" y="1832867"/>
            <a:ext cx="4449145" cy="1369065"/>
          </a:xfrm>
          <a:prstGeom prst="rect">
            <a:avLst/>
          </a:prstGeom>
        </p:spPr>
      </p:pic>
      <p:pic>
        <p:nvPicPr>
          <p:cNvPr id="136" name="Grafik 135">
            <a:extLst>
              <a:ext uri="{FF2B5EF4-FFF2-40B4-BE49-F238E27FC236}">
                <a16:creationId xmlns:a16="http://schemas.microsoft.com/office/drawing/2014/main" id="{A11A546A-91B2-481F-BECB-A7E2AF5D1B47}"/>
              </a:ext>
            </a:extLst>
          </p:cNvPr>
          <p:cNvPicPr>
            <a:picLocks noChangeAspect="1"/>
          </p:cNvPicPr>
          <p:nvPr>
            <p:custDataLst>
              <p:tags r:id="rId32"/>
            </p:custDataLst>
          </p:nvPr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2817" y="4949561"/>
            <a:ext cx="683722" cy="166047"/>
          </a:xfrm>
          <a:prstGeom prst="rect">
            <a:avLst/>
          </a:prstGeom>
        </p:spPr>
      </p:pic>
      <p:pic>
        <p:nvPicPr>
          <p:cNvPr id="44" name="Grafik 43">
            <a:extLst>
              <a:ext uri="{FF2B5EF4-FFF2-40B4-BE49-F238E27FC236}">
                <a16:creationId xmlns:a16="http://schemas.microsoft.com/office/drawing/2014/main" id="{2AD48333-9F65-9225-04C3-957E3383FD1A}"/>
              </a:ext>
            </a:extLst>
          </p:cNvPr>
          <p:cNvPicPr>
            <a:picLocks noChangeAspect="1"/>
          </p:cNvPicPr>
          <p:nvPr>
            <p:custDataLst>
              <p:tags r:id="rId33"/>
            </p:custDataLst>
          </p:nvPr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3718" y="3058793"/>
            <a:ext cx="2080152" cy="237029"/>
          </a:xfrm>
          <a:prstGeom prst="rect">
            <a:avLst/>
          </a:prstGeom>
        </p:spPr>
      </p:pic>
      <p:pic>
        <p:nvPicPr>
          <p:cNvPr id="40" name="Grafik 39">
            <a:extLst>
              <a:ext uri="{FF2B5EF4-FFF2-40B4-BE49-F238E27FC236}">
                <a16:creationId xmlns:a16="http://schemas.microsoft.com/office/drawing/2014/main" id="{CC2867CE-2667-DAFD-7DF8-E142030CD59B}"/>
              </a:ext>
            </a:extLst>
          </p:cNvPr>
          <p:cNvPicPr>
            <a:picLocks noChangeAspect="1"/>
          </p:cNvPicPr>
          <p:nvPr>
            <p:custDataLst>
              <p:tags r:id="rId34"/>
            </p:custDataLst>
          </p:nvPr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0994" y="3362064"/>
            <a:ext cx="2665600" cy="216305"/>
          </a:xfrm>
          <a:prstGeom prst="rect">
            <a:avLst/>
          </a:prstGeom>
        </p:spPr>
      </p:pic>
      <p:sp>
        <p:nvSpPr>
          <p:cNvPr id="16" name="Bogen 15">
            <a:extLst>
              <a:ext uri="{FF2B5EF4-FFF2-40B4-BE49-F238E27FC236}">
                <a16:creationId xmlns:a16="http://schemas.microsoft.com/office/drawing/2014/main" id="{43D68DB3-E396-474C-013B-91FE9F8B8342}"/>
              </a:ext>
            </a:extLst>
          </p:cNvPr>
          <p:cNvSpPr/>
          <p:nvPr/>
        </p:nvSpPr>
        <p:spPr>
          <a:xfrm rot="817413" flipV="1">
            <a:off x="2954069" y="2257650"/>
            <a:ext cx="3017879" cy="852800"/>
          </a:xfrm>
          <a:prstGeom prst="arc">
            <a:avLst>
              <a:gd name="adj1" fmla="val 12110955"/>
              <a:gd name="adj2" fmla="val 21149167"/>
            </a:avLst>
          </a:prstGeom>
          <a:ln w="9525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5B1044B7-5B57-8AC8-2C72-8E1E3A59F12B}"/>
              </a:ext>
            </a:extLst>
          </p:cNvPr>
          <p:cNvSpPr/>
          <p:nvPr/>
        </p:nvSpPr>
        <p:spPr>
          <a:xfrm>
            <a:off x="6017511" y="2731009"/>
            <a:ext cx="2852567" cy="925291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42" name="Grafik 41">
            <a:extLst>
              <a:ext uri="{FF2B5EF4-FFF2-40B4-BE49-F238E27FC236}">
                <a16:creationId xmlns:a16="http://schemas.microsoft.com/office/drawing/2014/main" id="{6FD59B20-8979-ACF8-8D93-D2F3E638EADF}"/>
              </a:ext>
            </a:extLst>
          </p:cNvPr>
          <p:cNvPicPr>
            <a:picLocks noChangeAspect="1"/>
          </p:cNvPicPr>
          <p:nvPr>
            <p:custDataLst>
              <p:tags r:id="rId35"/>
            </p:custDataLst>
          </p:nvPr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318" y="2787857"/>
            <a:ext cx="1692952" cy="230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192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5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84" grpId="0"/>
      <p:bldP spid="16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03FB87-F98B-0DDD-5F2A-66685AE5F5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18024B9E-0DBA-39CC-5208-63DEB837E02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1715" y="677337"/>
            <a:ext cx="4628571" cy="567619"/>
          </a:xfrm>
          <a:prstGeom prst="rect">
            <a:avLst/>
          </a:prstGeom>
        </p:spPr>
      </p:pic>
      <p:pic>
        <p:nvPicPr>
          <p:cNvPr id="92" name="Grafik 91">
            <a:extLst>
              <a:ext uri="{FF2B5EF4-FFF2-40B4-BE49-F238E27FC236}">
                <a16:creationId xmlns:a16="http://schemas.microsoft.com/office/drawing/2014/main" id="{A193580E-32E4-154D-556B-316DB32E919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9527" y="5936876"/>
            <a:ext cx="400615" cy="275077"/>
          </a:xfrm>
          <a:prstGeom prst="rect">
            <a:avLst/>
          </a:prstGeom>
        </p:spPr>
      </p:pic>
      <p:pic>
        <p:nvPicPr>
          <p:cNvPr id="93" name="Grafik 92">
            <a:extLst>
              <a:ext uri="{FF2B5EF4-FFF2-40B4-BE49-F238E27FC236}">
                <a16:creationId xmlns:a16="http://schemas.microsoft.com/office/drawing/2014/main" id="{E42A6AD1-4A83-F5AF-D08F-6C5618D6C5A8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4842" y="6009346"/>
            <a:ext cx="194399" cy="216000"/>
          </a:xfrm>
          <a:prstGeom prst="rect">
            <a:avLst/>
          </a:prstGeom>
        </p:spPr>
      </p:pic>
      <p:pic>
        <p:nvPicPr>
          <p:cNvPr id="117" name="Grafik 116">
            <a:extLst>
              <a:ext uri="{FF2B5EF4-FFF2-40B4-BE49-F238E27FC236}">
                <a16:creationId xmlns:a16="http://schemas.microsoft.com/office/drawing/2014/main" id="{F60A43D1-C28E-42FD-5C97-8466CEE42A4E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2554" y="6009348"/>
            <a:ext cx="905687" cy="437685"/>
          </a:xfrm>
          <a:prstGeom prst="rect">
            <a:avLst/>
          </a:prstGeom>
        </p:spPr>
      </p:pic>
      <p:pic>
        <p:nvPicPr>
          <p:cNvPr id="95" name="Grafik 94">
            <a:extLst>
              <a:ext uri="{FF2B5EF4-FFF2-40B4-BE49-F238E27FC236}">
                <a16:creationId xmlns:a16="http://schemas.microsoft.com/office/drawing/2014/main" id="{AC3FD172-AAF4-A503-D1CF-8C6A527EF8ED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4843" y="5343259"/>
            <a:ext cx="444598" cy="264600"/>
          </a:xfrm>
          <a:prstGeom prst="rect">
            <a:avLst/>
          </a:prstGeom>
        </p:spPr>
      </p:pic>
      <p:pic>
        <p:nvPicPr>
          <p:cNvPr id="96" name="Grafik 95">
            <a:extLst>
              <a:ext uri="{FF2B5EF4-FFF2-40B4-BE49-F238E27FC236}">
                <a16:creationId xmlns:a16="http://schemas.microsoft.com/office/drawing/2014/main" id="{AD515D61-277B-B28B-692E-532FCB6BC6D1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4195" y="6253405"/>
            <a:ext cx="195692" cy="108000"/>
          </a:xfrm>
          <a:prstGeom prst="rect">
            <a:avLst/>
          </a:prstGeom>
        </p:spPr>
      </p:pic>
      <p:pic>
        <p:nvPicPr>
          <p:cNvPr id="97" name="Grafik 96">
            <a:extLst>
              <a:ext uri="{FF2B5EF4-FFF2-40B4-BE49-F238E27FC236}">
                <a16:creationId xmlns:a16="http://schemas.microsoft.com/office/drawing/2014/main" id="{4FC9C200-3A18-5167-53EE-E9279907A7E1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05113">
            <a:off x="8571335" y="5702662"/>
            <a:ext cx="522706" cy="184859"/>
          </a:xfrm>
          <a:prstGeom prst="rect">
            <a:avLst/>
          </a:prstGeom>
        </p:spPr>
      </p:pic>
      <p:pic>
        <p:nvPicPr>
          <p:cNvPr id="98" name="Grafik 97">
            <a:extLst>
              <a:ext uri="{FF2B5EF4-FFF2-40B4-BE49-F238E27FC236}">
                <a16:creationId xmlns:a16="http://schemas.microsoft.com/office/drawing/2014/main" id="{CB0C83CB-CD38-80D9-669F-B02DA9ECA7B5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3395" y="6057753"/>
            <a:ext cx="458019" cy="161982"/>
          </a:xfrm>
          <a:prstGeom prst="rect">
            <a:avLst/>
          </a:prstGeom>
        </p:spPr>
      </p:pic>
      <p:pic>
        <p:nvPicPr>
          <p:cNvPr id="99" name="Grafik 98">
            <a:extLst>
              <a:ext uri="{FF2B5EF4-FFF2-40B4-BE49-F238E27FC236}">
                <a16:creationId xmlns:a16="http://schemas.microsoft.com/office/drawing/2014/main" id="{71B24224-64FD-DA1C-B31A-65CDF0B7E6CE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94887" flipV="1">
            <a:off x="9397570" y="5715488"/>
            <a:ext cx="532619" cy="188365"/>
          </a:xfrm>
          <a:prstGeom prst="rect">
            <a:avLst/>
          </a:prstGeom>
        </p:spPr>
      </p:pic>
      <p:pic>
        <p:nvPicPr>
          <p:cNvPr id="100" name="Grafik 99">
            <a:extLst>
              <a:ext uri="{FF2B5EF4-FFF2-40B4-BE49-F238E27FC236}">
                <a16:creationId xmlns:a16="http://schemas.microsoft.com/office/drawing/2014/main" id="{F28DF6FB-BEF2-35B2-2DE3-1943F6C1F19E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0376" y="6032170"/>
            <a:ext cx="458019" cy="161982"/>
          </a:xfrm>
          <a:prstGeom prst="rect">
            <a:avLst/>
          </a:prstGeom>
        </p:spPr>
      </p:pic>
      <p:sp>
        <p:nvSpPr>
          <p:cNvPr id="101" name="Textfeld 100">
            <a:extLst>
              <a:ext uri="{FF2B5EF4-FFF2-40B4-BE49-F238E27FC236}">
                <a16:creationId xmlns:a16="http://schemas.microsoft.com/office/drawing/2014/main" id="{0D79B4EF-47CC-4742-10A7-19CB478E3714}"/>
              </a:ext>
            </a:extLst>
          </p:cNvPr>
          <p:cNvSpPr txBox="1"/>
          <p:nvPr/>
        </p:nvSpPr>
        <p:spPr>
          <a:xfrm>
            <a:off x="9001607" y="5728440"/>
            <a:ext cx="3737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4400" dirty="0">
                <a:solidFill>
                  <a:schemeClr val="accent4"/>
                </a:solidFill>
                <a:latin typeface="Abadi Extra Light" panose="020B0204020104020204" pitchFamily="34" charset="0"/>
              </a:rPr>
              <a:t>X</a:t>
            </a:r>
          </a:p>
        </p:txBody>
      </p:sp>
      <p:pic>
        <p:nvPicPr>
          <p:cNvPr id="102" name="Grafik 101">
            <a:extLst>
              <a:ext uri="{FF2B5EF4-FFF2-40B4-BE49-F238E27FC236}">
                <a16:creationId xmlns:a16="http://schemas.microsoft.com/office/drawing/2014/main" id="{E387DE1E-91B2-FD38-AEC7-2247301B5427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4842" y="4142697"/>
            <a:ext cx="206999" cy="210600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04EED0EC-26B1-9267-9687-F3587890A736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126876" y="4798610"/>
            <a:ext cx="736429" cy="138201"/>
          </a:xfrm>
          <a:prstGeom prst="rect">
            <a:avLst/>
          </a:prstGeom>
        </p:spPr>
      </p:pic>
      <p:pic>
        <p:nvPicPr>
          <p:cNvPr id="104" name="Grafik 103">
            <a:extLst>
              <a:ext uri="{FF2B5EF4-FFF2-40B4-BE49-F238E27FC236}">
                <a16:creationId xmlns:a16="http://schemas.microsoft.com/office/drawing/2014/main" id="{1C08BC50-F509-A010-83DA-A26E0160E3A3}"/>
              </a:ext>
            </a:extLst>
          </p:cNvPr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5169" y="5373755"/>
            <a:ext cx="447607" cy="275307"/>
          </a:xfrm>
          <a:prstGeom prst="rect">
            <a:avLst/>
          </a:prstGeom>
        </p:spPr>
      </p:pic>
      <p:pic>
        <p:nvPicPr>
          <p:cNvPr id="105" name="Grafik 104">
            <a:extLst>
              <a:ext uri="{FF2B5EF4-FFF2-40B4-BE49-F238E27FC236}">
                <a16:creationId xmlns:a16="http://schemas.microsoft.com/office/drawing/2014/main" id="{6A1B6E80-33BE-5969-B373-9810BCF2B9C6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6317" y="5441812"/>
            <a:ext cx="683722" cy="166047"/>
          </a:xfrm>
          <a:prstGeom prst="rect">
            <a:avLst/>
          </a:prstGeom>
        </p:spPr>
      </p:pic>
      <p:pic>
        <p:nvPicPr>
          <p:cNvPr id="106" name="Grafik 105">
            <a:extLst>
              <a:ext uri="{FF2B5EF4-FFF2-40B4-BE49-F238E27FC236}">
                <a16:creationId xmlns:a16="http://schemas.microsoft.com/office/drawing/2014/main" id="{363264A6-16DC-7F47-0656-84C5F44E69A6}"/>
              </a:ext>
            </a:extLst>
          </p:cNvPr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5168" y="4139793"/>
            <a:ext cx="192902" cy="213504"/>
          </a:xfrm>
          <a:prstGeom prst="rect">
            <a:avLst/>
          </a:prstGeom>
        </p:spPr>
      </p:pic>
      <p:pic>
        <p:nvPicPr>
          <p:cNvPr id="107" name="Grafik 106">
            <a:extLst>
              <a:ext uri="{FF2B5EF4-FFF2-40B4-BE49-F238E27FC236}">
                <a16:creationId xmlns:a16="http://schemas.microsoft.com/office/drawing/2014/main" id="{75FF469D-CADC-DF91-FF44-AB21F2749449}"/>
              </a:ext>
            </a:extLst>
          </p:cNvPr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352" y="4171737"/>
            <a:ext cx="683722" cy="166047"/>
          </a:xfrm>
          <a:prstGeom prst="rect">
            <a:avLst/>
          </a:prstGeom>
        </p:spPr>
      </p:pic>
      <p:pic>
        <p:nvPicPr>
          <p:cNvPr id="43" name="Grafik 42">
            <a:extLst>
              <a:ext uri="{FF2B5EF4-FFF2-40B4-BE49-F238E27FC236}">
                <a16:creationId xmlns:a16="http://schemas.microsoft.com/office/drawing/2014/main" id="{CECF4245-ADE5-ECDF-E741-10D01F2F676A}"/>
              </a:ext>
            </a:extLst>
          </p:cNvPr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351" y="4694389"/>
            <a:ext cx="5609437" cy="1741446"/>
          </a:xfrm>
          <a:prstGeom prst="rect">
            <a:avLst/>
          </a:prstGeom>
        </p:spPr>
      </p:pic>
      <p:sp>
        <p:nvSpPr>
          <p:cNvPr id="118" name="Ellipse 117">
            <a:extLst>
              <a:ext uri="{FF2B5EF4-FFF2-40B4-BE49-F238E27FC236}">
                <a16:creationId xmlns:a16="http://schemas.microsoft.com/office/drawing/2014/main" id="{4CF520D5-8D42-68C5-0DAE-67CBF9052298}"/>
              </a:ext>
            </a:extLst>
          </p:cNvPr>
          <p:cNvSpPr/>
          <p:nvPr/>
        </p:nvSpPr>
        <p:spPr>
          <a:xfrm>
            <a:off x="9405092" y="3913089"/>
            <a:ext cx="180000" cy="180000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2000" b="1" dirty="0">
              <a:solidFill>
                <a:schemeClr val="accent2"/>
              </a:solidFill>
              <a:latin typeface="Berlin Sans FB" panose="020E0602020502020306" pitchFamily="34" charset="0"/>
            </a:endParaRPr>
          </a:p>
        </p:txBody>
      </p:sp>
      <p:pic>
        <p:nvPicPr>
          <p:cNvPr id="119" name="Grafik 118">
            <a:extLst>
              <a:ext uri="{FF2B5EF4-FFF2-40B4-BE49-F238E27FC236}">
                <a16:creationId xmlns:a16="http://schemas.microsoft.com/office/drawing/2014/main" id="{8262B584-E4B0-188F-124B-AEDC399C4E10}"/>
              </a:ext>
            </a:extLst>
          </p:cNvPr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683" y="3947616"/>
            <a:ext cx="92817" cy="110945"/>
          </a:xfrm>
          <a:prstGeom prst="rect">
            <a:avLst/>
          </a:prstGeom>
        </p:spPr>
      </p:pic>
      <p:sp>
        <p:nvSpPr>
          <p:cNvPr id="120" name="Ellipse 119">
            <a:extLst>
              <a:ext uri="{FF2B5EF4-FFF2-40B4-BE49-F238E27FC236}">
                <a16:creationId xmlns:a16="http://schemas.microsoft.com/office/drawing/2014/main" id="{7BAEE6DA-D4D1-7B6D-99CD-5A11A2F34257}"/>
              </a:ext>
            </a:extLst>
          </p:cNvPr>
          <p:cNvSpPr/>
          <p:nvPr/>
        </p:nvSpPr>
        <p:spPr>
          <a:xfrm>
            <a:off x="10632136" y="3903816"/>
            <a:ext cx="180000" cy="180000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2000" b="1" dirty="0">
              <a:solidFill>
                <a:schemeClr val="accent2"/>
              </a:solidFill>
              <a:latin typeface="Berlin Sans FB" panose="020E0602020502020306" pitchFamily="34" charset="0"/>
            </a:endParaRPr>
          </a:p>
        </p:txBody>
      </p:sp>
      <p:pic>
        <p:nvPicPr>
          <p:cNvPr id="122" name="Grafik 121">
            <a:extLst>
              <a:ext uri="{FF2B5EF4-FFF2-40B4-BE49-F238E27FC236}">
                <a16:creationId xmlns:a16="http://schemas.microsoft.com/office/drawing/2014/main" id="{26902EF6-496B-691F-529F-997C298A503C}"/>
              </a:ext>
            </a:extLst>
          </p:cNvPr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1386" y="3945216"/>
            <a:ext cx="101500" cy="97200"/>
          </a:xfrm>
          <a:prstGeom prst="rect">
            <a:avLst/>
          </a:prstGeom>
        </p:spPr>
      </p:pic>
      <p:cxnSp>
        <p:nvCxnSpPr>
          <p:cNvPr id="125" name="Gerade Verbindung mit Pfeil 124">
            <a:extLst>
              <a:ext uri="{FF2B5EF4-FFF2-40B4-BE49-F238E27FC236}">
                <a16:creationId xmlns:a16="http://schemas.microsoft.com/office/drawing/2014/main" id="{99D5A6C9-6213-1D6E-21E7-C9B451DC92F0}"/>
              </a:ext>
            </a:extLst>
          </p:cNvPr>
          <p:cNvCxnSpPr>
            <a:cxnSpLocks/>
          </p:cNvCxnSpPr>
          <p:nvPr/>
        </p:nvCxnSpPr>
        <p:spPr>
          <a:xfrm>
            <a:off x="9260714" y="4523843"/>
            <a:ext cx="0" cy="669188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" name="Picture 2" descr="Swiss cheese heart">
            <a:extLst>
              <a:ext uri="{FF2B5EF4-FFF2-40B4-BE49-F238E27FC236}">
                <a16:creationId xmlns:a16="http://schemas.microsoft.com/office/drawing/2014/main" id="{BE0B87DE-395D-AE9A-B000-735C8FAE20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769" y="2835448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38426792-A569-AF65-EF0D-DA811D3EBAC8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876889" y="1866458"/>
            <a:ext cx="291760" cy="36000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4D6FF60E-866B-7A52-9EC7-4E3BA03968B4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876889" y="3819540"/>
            <a:ext cx="291760" cy="3600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CE5DCB95-084D-5000-BAEB-ADC0C20F211B}"/>
              </a:ext>
            </a:extLst>
          </p:cNvPr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798" y="2845162"/>
            <a:ext cx="1428571" cy="340572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A2DD59C9-F4AE-95A5-52D6-69DD045EBA9C}"/>
              </a:ext>
            </a:extLst>
          </p:cNvPr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0266" y="2154195"/>
            <a:ext cx="3013117" cy="1741446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9C6475A1-5E2D-1515-4E0F-32DDC5FDE375}"/>
              </a:ext>
            </a:extLst>
          </p:cNvPr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0445" y="2180741"/>
            <a:ext cx="5587649" cy="1688354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033A90E3-A435-7796-1BC6-6B523178408B}"/>
              </a:ext>
            </a:extLst>
          </p:cNvPr>
          <p:cNvPicPr>
            <a:picLocks noChangeAspect="1"/>
          </p:cNvPicPr>
          <p:nvPr>
            <p:custDataLst>
              <p:tags r:id="rId23"/>
            </p:custDataLst>
          </p:nvPr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798" y="1865125"/>
            <a:ext cx="2628266" cy="362667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60D69779-7CF1-1142-F10F-D9F2DC498815}"/>
              </a:ext>
            </a:extLst>
          </p:cNvPr>
          <p:cNvPicPr>
            <a:picLocks noChangeAspect="1"/>
          </p:cNvPicPr>
          <p:nvPr>
            <p:custDataLst>
              <p:tags r:id="rId24"/>
            </p:custDataLst>
          </p:nvPr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799" y="3779540"/>
            <a:ext cx="910476" cy="440000"/>
          </a:xfrm>
          <a:prstGeom prst="rect">
            <a:avLst/>
          </a:prstGeom>
        </p:spPr>
      </p:pic>
      <p:pic>
        <p:nvPicPr>
          <p:cNvPr id="45" name="Grafik 44">
            <a:extLst>
              <a:ext uri="{FF2B5EF4-FFF2-40B4-BE49-F238E27FC236}">
                <a16:creationId xmlns:a16="http://schemas.microsoft.com/office/drawing/2014/main" id="{04AC2CE3-8842-A704-C832-91EBBF195C9B}"/>
              </a:ext>
            </a:extLst>
          </p:cNvPr>
          <p:cNvPicPr>
            <a:picLocks noChangeAspect="1"/>
          </p:cNvPicPr>
          <p:nvPr>
            <p:custDataLst>
              <p:tags r:id="rId25"/>
            </p:custDataLst>
          </p:nvPr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3150" y="1484476"/>
            <a:ext cx="5125700" cy="216597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6DE312D1-8293-7609-85F7-2A9F520466F3}"/>
              </a:ext>
            </a:extLst>
          </p:cNvPr>
          <p:cNvPicPr>
            <a:picLocks noChangeAspect="1"/>
          </p:cNvPicPr>
          <p:nvPr>
            <p:custDataLst>
              <p:tags r:id="rId26"/>
            </p:custDataLst>
          </p:nvPr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949"/>
          <a:stretch>
            <a:fillRect/>
          </a:stretch>
        </p:blipFill>
        <p:spPr>
          <a:xfrm>
            <a:off x="4460445" y="2180741"/>
            <a:ext cx="5587649" cy="705334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58630801-C6B7-4D33-8198-FF8CE06E28B9}"/>
              </a:ext>
            </a:extLst>
          </p:cNvPr>
          <p:cNvPicPr>
            <a:picLocks noChangeAspect="1"/>
          </p:cNvPicPr>
          <p:nvPr>
            <p:custDataLst>
              <p:tags r:id="rId27"/>
            </p:custDataLst>
          </p:nvPr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379"/>
          <a:stretch>
            <a:fillRect/>
          </a:stretch>
        </p:blipFill>
        <p:spPr>
          <a:xfrm>
            <a:off x="4460445" y="2180741"/>
            <a:ext cx="5587649" cy="314385"/>
          </a:xfrm>
          <a:prstGeom prst="rect">
            <a:avLst/>
          </a:prstGeom>
        </p:spPr>
      </p:pic>
      <p:pic>
        <p:nvPicPr>
          <p:cNvPr id="33" name="Grafik 32">
            <a:extLst>
              <a:ext uri="{FF2B5EF4-FFF2-40B4-BE49-F238E27FC236}">
                <a16:creationId xmlns:a16="http://schemas.microsoft.com/office/drawing/2014/main" id="{0A6116AF-F457-F8C5-B450-CF078D352A86}"/>
              </a:ext>
            </a:extLst>
          </p:cNvPr>
          <p:cNvPicPr>
            <a:picLocks noChangeAspect="1"/>
          </p:cNvPicPr>
          <p:nvPr>
            <p:custDataLst>
              <p:tags r:id="rId28"/>
            </p:custDataLst>
          </p:nvPr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2562" y="4137083"/>
            <a:ext cx="3887408" cy="487149"/>
          </a:xfrm>
          <a:prstGeom prst="rect">
            <a:avLst/>
          </a:prstGeom>
        </p:spPr>
      </p:pic>
      <p:pic>
        <p:nvPicPr>
          <p:cNvPr id="35" name="Grafik 34">
            <a:extLst>
              <a:ext uri="{FF2B5EF4-FFF2-40B4-BE49-F238E27FC236}">
                <a16:creationId xmlns:a16="http://schemas.microsoft.com/office/drawing/2014/main" id="{F5ED0ECB-9E58-66C4-117C-8850E412D3A8}"/>
              </a:ext>
            </a:extLst>
          </p:cNvPr>
          <p:cNvPicPr>
            <a:picLocks noChangeAspect="1"/>
          </p:cNvPicPr>
          <p:nvPr>
            <p:custDataLst>
              <p:tags r:id="rId29"/>
            </p:custDataLst>
          </p:nvPr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3079" y="4206216"/>
            <a:ext cx="1607723" cy="345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69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8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0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3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6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0"/>
      <p:bldP spid="118" grpId="0" animBg="1"/>
      <p:bldP spid="1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EC952F-5BCF-5890-B0CA-2A6DFC5DE1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8254617F-36F8-E2CD-B0F0-A1EA2CDB32B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572" y="677337"/>
            <a:ext cx="3782857" cy="445714"/>
          </a:xfrm>
          <a:prstGeom prst="rect">
            <a:avLst/>
          </a:prstGeom>
        </p:spPr>
      </p:pic>
      <p:pic>
        <p:nvPicPr>
          <p:cNvPr id="78" name="Grafik 77">
            <a:extLst>
              <a:ext uri="{FF2B5EF4-FFF2-40B4-BE49-F238E27FC236}">
                <a16:creationId xmlns:a16="http://schemas.microsoft.com/office/drawing/2014/main" id="{F8665D1E-74FC-8CAC-134B-494EB6405987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9527" y="5936876"/>
            <a:ext cx="400615" cy="275077"/>
          </a:xfrm>
          <a:prstGeom prst="rect">
            <a:avLst/>
          </a:prstGeom>
        </p:spPr>
      </p:pic>
      <p:pic>
        <p:nvPicPr>
          <p:cNvPr id="46" name="Grafik 45">
            <a:extLst>
              <a:ext uri="{FF2B5EF4-FFF2-40B4-BE49-F238E27FC236}">
                <a16:creationId xmlns:a16="http://schemas.microsoft.com/office/drawing/2014/main" id="{7AEB0945-4727-593B-940C-F03D05D509EE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4842" y="6009346"/>
            <a:ext cx="194399" cy="21600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3BA2BC2C-6586-E32A-4996-B0486DEC83B4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2554" y="6009348"/>
            <a:ext cx="1077695" cy="426065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9DECFC1C-3921-FDC6-083A-2747080BD76C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4843" y="5343259"/>
            <a:ext cx="597597" cy="307800"/>
          </a:xfrm>
          <a:prstGeom prst="rect">
            <a:avLst/>
          </a:prstGeom>
        </p:spPr>
      </p:pic>
      <p:pic>
        <p:nvPicPr>
          <p:cNvPr id="50" name="Grafik 49">
            <a:extLst>
              <a:ext uri="{FF2B5EF4-FFF2-40B4-BE49-F238E27FC236}">
                <a16:creationId xmlns:a16="http://schemas.microsoft.com/office/drawing/2014/main" id="{BA9AAD03-926D-4F22-77EE-4626C2EB7C3C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4195" y="6253405"/>
            <a:ext cx="195692" cy="108000"/>
          </a:xfrm>
          <a:prstGeom prst="rect">
            <a:avLst/>
          </a:prstGeom>
        </p:spPr>
      </p:pic>
      <p:pic>
        <p:nvPicPr>
          <p:cNvPr id="51" name="Grafik 50">
            <a:extLst>
              <a:ext uri="{FF2B5EF4-FFF2-40B4-BE49-F238E27FC236}">
                <a16:creationId xmlns:a16="http://schemas.microsoft.com/office/drawing/2014/main" id="{45B0369A-52E9-5A0E-1484-03A1A6E8E71B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05113">
            <a:off x="8571335" y="5702662"/>
            <a:ext cx="522706" cy="184859"/>
          </a:xfrm>
          <a:prstGeom prst="rect">
            <a:avLst/>
          </a:prstGeom>
        </p:spPr>
      </p:pic>
      <p:pic>
        <p:nvPicPr>
          <p:cNvPr id="52" name="Grafik 51">
            <a:extLst>
              <a:ext uri="{FF2B5EF4-FFF2-40B4-BE49-F238E27FC236}">
                <a16:creationId xmlns:a16="http://schemas.microsoft.com/office/drawing/2014/main" id="{04CC8CEB-80E8-8B60-5517-0670BF85626A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3395" y="6057753"/>
            <a:ext cx="458019" cy="161982"/>
          </a:xfrm>
          <a:prstGeom prst="rect">
            <a:avLst/>
          </a:prstGeom>
        </p:spPr>
      </p:pic>
      <p:pic>
        <p:nvPicPr>
          <p:cNvPr id="53" name="Grafik 52">
            <a:extLst>
              <a:ext uri="{FF2B5EF4-FFF2-40B4-BE49-F238E27FC236}">
                <a16:creationId xmlns:a16="http://schemas.microsoft.com/office/drawing/2014/main" id="{9434359D-20E6-1BB8-1CC6-32C3EF600663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94887" flipV="1">
            <a:off x="9397570" y="5715488"/>
            <a:ext cx="532619" cy="188365"/>
          </a:xfrm>
          <a:prstGeom prst="rect">
            <a:avLst/>
          </a:prstGeom>
        </p:spPr>
      </p:pic>
      <p:pic>
        <p:nvPicPr>
          <p:cNvPr id="54" name="Grafik 53">
            <a:extLst>
              <a:ext uri="{FF2B5EF4-FFF2-40B4-BE49-F238E27FC236}">
                <a16:creationId xmlns:a16="http://schemas.microsoft.com/office/drawing/2014/main" id="{39DE7E40-FAEA-AC3B-7E9E-CCDD7EC8B5A7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0376" y="6032170"/>
            <a:ext cx="458019" cy="161982"/>
          </a:xfrm>
          <a:prstGeom prst="rect">
            <a:avLst/>
          </a:prstGeom>
        </p:spPr>
      </p:pic>
      <p:sp>
        <p:nvSpPr>
          <p:cNvPr id="55" name="Textfeld 54">
            <a:extLst>
              <a:ext uri="{FF2B5EF4-FFF2-40B4-BE49-F238E27FC236}">
                <a16:creationId xmlns:a16="http://schemas.microsoft.com/office/drawing/2014/main" id="{33EA6868-6136-9E5E-5408-22668C5E2233}"/>
              </a:ext>
            </a:extLst>
          </p:cNvPr>
          <p:cNvSpPr txBox="1"/>
          <p:nvPr/>
        </p:nvSpPr>
        <p:spPr>
          <a:xfrm>
            <a:off x="9001607" y="5728440"/>
            <a:ext cx="3737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4400" dirty="0">
                <a:solidFill>
                  <a:schemeClr val="accent4"/>
                </a:solidFill>
                <a:latin typeface="Abadi Extra Light" panose="020B0204020104020204" pitchFamily="34" charset="0"/>
              </a:rPr>
              <a:t>X</a:t>
            </a:r>
          </a:p>
        </p:txBody>
      </p:sp>
      <p:pic>
        <p:nvPicPr>
          <p:cNvPr id="113" name="Grafik 112">
            <a:extLst>
              <a:ext uri="{FF2B5EF4-FFF2-40B4-BE49-F238E27FC236}">
                <a16:creationId xmlns:a16="http://schemas.microsoft.com/office/drawing/2014/main" id="{E02D29C0-CF8A-A667-66D9-28B51E1F205B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4842" y="4127184"/>
            <a:ext cx="343798" cy="2250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21D33030-E6B8-A0A6-4642-E60E6076041F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2970" y="5326325"/>
            <a:ext cx="606798" cy="320255"/>
          </a:xfrm>
          <a:prstGeom prst="rect">
            <a:avLst/>
          </a:prstGeom>
        </p:spPr>
      </p:pic>
      <p:pic>
        <p:nvPicPr>
          <p:cNvPr id="72" name="Grafik 71">
            <a:extLst>
              <a:ext uri="{FF2B5EF4-FFF2-40B4-BE49-F238E27FC236}">
                <a16:creationId xmlns:a16="http://schemas.microsoft.com/office/drawing/2014/main" id="{22BAA703-20CC-7F1C-97C8-3E5844E9FCD1}"/>
              </a:ext>
            </a:extLst>
          </p:cNvPr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5655" y="5484147"/>
            <a:ext cx="683722" cy="166047"/>
          </a:xfrm>
          <a:prstGeom prst="rect">
            <a:avLst/>
          </a:prstGeom>
        </p:spPr>
      </p:pic>
      <p:pic>
        <p:nvPicPr>
          <p:cNvPr id="117" name="Grafik 116">
            <a:extLst>
              <a:ext uri="{FF2B5EF4-FFF2-40B4-BE49-F238E27FC236}">
                <a16:creationId xmlns:a16="http://schemas.microsoft.com/office/drawing/2014/main" id="{8749A7D3-C258-F391-A1E9-2C63F3D7CB00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5168" y="4124282"/>
            <a:ext cx="342729" cy="234105"/>
          </a:xfrm>
          <a:prstGeom prst="rect">
            <a:avLst/>
          </a:prstGeom>
        </p:spPr>
      </p:pic>
      <p:pic>
        <p:nvPicPr>
          <p:cNvPr id="74" name="Grafik 73">
            <a:extLst>
              <a:ext uri="{FF2B5EF4-FFF2-40B4-BE49-F238E27FC236}">
                <a16:creationId xmlns:a16="http://schemas.microsoft.com/office/drawing/2014/main" id="{D293A7F1-78E8-21DA-9A99-748F1B8EEE48}"/>
              </a:ext>
            </a:extLst>
          </p:cNvPr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352" y="4171737"/>
            <a:ext cx="683722" cy="166047"/>
          </a:xfrm>
          <a:prstGeom prst="rect">
            <a:avLst/>
          </a:prstGeom>
        </p:spPr>
      </p:pic>
      <p:pic>
        <p:nvPicPr>
          <p:cNvPr id="109" name="Grafik 108">
            <a:extLst>
              <a:ext uri="{FF2B5EF4-FFF2-40B4-BE49-F238E27FC236}">
                <a16:creationId xmlns:a16="http://schemas.microsoft.com/office/drawing/2014/main" id="{1077F329-2DF1-1EF3-1B4F-FF30443B588B}"/>
              </a:ext>
            </a:extLst>
          </p:cNvPr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4843" y="1478574"/>
            <a:ext cx="206999" cy="210600"/>
          </a:xfrm>
          <a:prstGeom prst="rect">
            <a:avLst/>
          </a:prstGeom>
        </p:spPr>
      </p:pic>
      <p:pic>
        <p:nvPicPr>
          <p:cNvPr id="111" name="Grafik 110">
            <a:extLst>
              <a:ext uri="{FF2B5EF4-FFF2-40B4-BE49-F238E27FC236}">
                <a16:creationId xmlns:a16="http://schemas.microsoft.com/office/drawing/2014/main" id="{7F6ADA91-1068-7144-21B4-85B08DBF140E}"/>
              </a:ext>
            </a:extLst>
          </p:cNvPr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5168" y="1477123"/>
            <a:ext cx="192902" cy="213504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DBA92501-793D-39B0-4E2C-701606FD3E57}"/>
              </a:ext>
            </a:extLst>
          </p:cNvPr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352" y="1524579"/>
            <a:ext cx="683722" cy="166047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D647308D-EC45-727E-21BA-EAC177C72479}"/>
              </a:ext>
            </a:extLst>
          </p:cNvPr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351" y="1915204"/>
            <a:ext cx="6014111" cy="234443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E6EDC690-92AD-4C06-E451-CB0F4F1E934F}"/>
              </a:ext>
            </a:extLst>
          </p:cNvPr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3842" y="2707395"/>
            <a:ext cx="275399" cy="225000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94843E8C-DA56-1732-1B44-C2C936937126}"/>
              </a:ext>
            </a:extLst>
          </p:cNvPr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259039" y="2048120"/>
            <a:ext cx="544107" cy="144000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FB66A9BF-1FC2-4605-352B-A75077E67288}"/>
              </a:ext>
            </a:extLst>
          </p:cNvPr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4169" y="2702756"/>
            <a:ext cx="271561" cy="234105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BE55A6FB-5923-5DFD-926F-D401AB0C6C78}"/>
              </a:ext>
            </a:extLst>
          </p:cNvPr>
          <p:cNvPicPr>
            <a:picLocks noChangeAspect="1"/>
          </p:cNvPicPr>
          <p:nvPr>
            <p:custDataLst>
              <p:tags r:id="rId23"/>
            </p:custDataLst>
          </p:nvPr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5316" y="2766348"/>
            <a:ext cx="683722" cy="166047"/>
          </a:xfrm>
          <a:prstGeom prst="rect">
            <a:avLst/>
          </a:prstGeom>
        </p:spPr>
      </p:pic>
      <p:sp>
        <p:nvSpPr>
          <p:cNvPr id="43" name="Ellipse 42">
            <a:extLst>
              <a:ext uri="{FF2B5EF4-FFF2-40B4-BE49-F238E27FC236}">
                <a16:creationId xmlns:a16="http://schemas.microsoft.com/office/drawing/2014/main" id="{B5465DF8-40D7-FFD1-5492-714FC11B70E9}"/>
              </a:ext>
            </a:extLst>
          </p:cNvPr>
          <p:cNvSpPr/>
          <p:nvPr/>
        </p:nvSpPr>
        <p:spPr>
          <a:xfrm>
            <a:off x="10542136" y="2477541"/>
            <a:ext cx="360000" cy="180000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2000" b="1" dirty="0">
              <a:solidFill>
                <a:schemeClr val="accent2"/>
              </a:solidFill>
              <a:latin typeface="Berlin Sans FB" panose="020E0602020502020306" pitchFamily="34" charset="0"/>
            </a:endParaRPr>
          </a:p>
        </p:txBody>
      </p:sp>
      <p:pic>
        <p:nvPicPr>
          <p:cNvPr id="56" name="Grafik 55">
            <a:extLst>
              <a:ext uri="{FF2B5EF4-FFF2-40B4-BE49-F238E27FC236}">
                <a16:creationId xmlns:a16="http://schemas.microsoft.com/office/drawing/2014/main" id="{DA8AF88F-9161-D92F-3DB1-1FD951E53988}"/>
              </a:ext>
            </a:extLst>
          </p:cNvPr>
          <p:cNvPicPr>
            <a:picLocks noChangeAspect="1"/>
          </p:cNvPicPr>
          <p:nvPr>
            <p:custDataLst>
              <p:tags r:id="rId24"/>
            </p:custDataLst>
          </p:nvPr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0190" y="2523855"/>
            <a:ext cx="283892" cy="90000"/>
          </a:xfrm>
          <a:prstGeom prst="rect">
            <a:avLst/>
          </a:prstGeom>
        </p:spPr>
      </p:pic>
      <p:pic>
        <p:nvPicPr>
          <p:cNvPr id="71" name="Grafik 70">
            <a:extLst>
              <a:ext uri="{FF2B5EF4-FFF2-40B4-BE49-F238E27FC236}">
                <a16:creationId xmlns:a16="http://schemas.microsoft.com/office/drawing/2014/main" id="{EF66A03B-142B-A049-C781-0D1ADD7CD84A}"/>
              </a:ext>
            </a:extLst>
          </p:cNvPr>
          <p:cNvPicPr>
            <a:picLocks noChangeAspect="1"/>
          </p:cNvPicPr>
          <p:nvPr>
            <p:custDataLst>
              <p:tags r:id="rId25"/>
            </p:custDataLst>
          </p:nvPr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446669" y="3407825"/>
            <a:ext cx="168846" cy="108000"/>
          </a:xfrm>
          <a:prstGeom prst="rect">
            <a:avLst/>
          </a:prstGeom>
        </p:spPr>
      </p:pic>
      <p:cxnSp>
        <p:nvCxnSpPr>
          <p:cNvPr id="77" name="Gerade Verbindung mit Pfeil 76">
            <a:extLst>
              <a:ext uri="{FF2B5EF4-FFF2-40B4-BE49-F238E27FC236}">
                <a16:creationId xmlns:a16="http://schemas.microsoft.com/office/drawing/2014/main" id="{E3632147-C964-50A5-78AE-071CF18F3956}"/>
              </a:ext>
            </a:extLst>
          </p:cNvPr>
          <p:cNvCxnSpPr>
            <a:cxnSpLocks/>
          </p:cNvCxnSpPr>
          <p:nvPr/>
        </p:nvCxnSpPr>
        <p:spPr>
          <a:xfrm>
            <a:off x="9268397" y="1866150"/>
            <a:ext cx="0" cy="669188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2" name="Gerade Verbindung mit Pfeil 81">
            <a:extLst>
              <a:ext uri="{FF2B5EF4-FFF2-40B4-BE49-F238E27FC236}">
                <a16:creationId xmlns:a16="http://schemas.microsoft.com/office/drawing/2014/main" id="{48966A49-C083-CF21-F034-ECDD1B180A66}"/>
              </a:ext>
            </a:extLst>
          </p:cNvPr>
          <p:cNvCxnSpPr>
            <a:cxnSpLocks/>
          </p:cNvCxnSpPr>
          <p:nvPr/>
        </p:nvCxnSpPr>
        <p:spPr>
          <a:xfrm>
            <a:off x="9260714" y="3132525"/>
            <a:ext cx="0" cy="669188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3" name="Gerade Verbindung mit Pfeil 82">
            <a:extLst>
              <a:ext uri="{FF2B5EF4-FFF2-40B4-BE49-F238E27FC236}">
                <a16:creationId xmlns:a16="http://schemas.microsoft.com/office/drawing/2014/main" id="{D7BE9C6B-92F0-8C08-DE46-60F25FF14736}"/>
              </a:ext>
            </a:extLst>
          </p:cNvPr>
          <p:cNvCxnSpPr>
            <a:cxnSpLocks/>
          </p:cNvCxnSpPr>
          <p:nvPr/>
        </p:nvCxnSpPr>
        <p:spPr>
          <a:xfrm>
            <a:off x="9260714" y="4523843"/>
            <a:ext cx="0" cy="669188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1" name="Grafik 20">
            <a:extLst>
              <a:ext uri="{FF2B5EF4-FFF2-40B4-BE49-F238E27FC236}">
                <a16:creationId xmlns:a16="http://schemas.microsoft.com/office/drawing/2014/main" id="{E43FC1B0-C3E6-7082-0324-95F5FB83AE86}"/>
              </a:ext>
            </a:extLst>
          </p:cNvPr>
          <p:cNvPicPr>
            <a:picLocks noChangeAspect="1"/>
          </p:cNvPicPr>
          <p:nvPr>
            <p:custDataLst>
              <p:tags r:id="rId26"/>
            </p:custDataLst>
          </p:nvPr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355" y="3414584"/>
            <a:ext cx="7621529" cy="234443"/>
          </a:xfrm>
          <a:prstGeom prst="rect">
            <a:avLst/>
          </a:prstGeom>
        </p:spPr>
      </p:pic>
      <p:cxnSp>
        <p:nvCxnSpPr>
          <p:cNvPr id="88" name="Gerader Verbinder 87">
            <a:extLst>
              <a:ext uri="{FF2B5EF4-FFF2-40B4-BE49-F238E27FC236}">
                <a16:creationId xmlns:a16="http://schemas.microsoft.com/office/drawing/2014/main" id="{C9120B6F-EAF4-D688-4614-894630ACCE1A}"/>
              </a:ext>
            </a:extLst>
          </p:cNvPr>
          <p:cNvCxnSpPr>
            <a:cxnSpLocks/>
          </p:cNvCxnSpPr>
          <p:nvPr/>
        </p:nvCxnSpPr>
        <p:spPr>
          <a:xfrm>
            <a:off x="831708" y="2819895"/>
            <a:ext cx="7634959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Gerader Verbinder 92">
            <a:extLst>
              <a:ext uri="{FF2B5EF4-FFF2-40B4-BE49-F238E27FC236}">
                <a16:creationId xmlns:a16="http://schemas.microsoft.com/office/drawing/2014/main" id="{2B0277D3-8C23-F7DF-4F91-FD999D38D61A}"/>
              </a:ext>
            </a:extLst>
          </p:cNvPr>
          <p:cNvCxnSpPr>
            <a:cxnSpLocks/>
          </p:cNvCxnSpPr>
          <p:nvPr/>
        </p:nvCxnSpPr>
        <p:spPr>
          <a:xfrm>
            <a:off x="831708" y="4232484"/>
            <a:ext cx="7634959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2" name="Ellipse 101">
            <a:extLst>
              <a:ext uri="{FF2B5EF4-FFF2-40B4-BE49-F238E27FC236}">
                <a16:creationId xmlns:a16="http://schemas.microsoft.com/office/drawing/2014/main" id="{9C41A965-F3FE-B924-3581-D56DAF064232}"/>
              </a:ext>
            </a:extLst>
          </p:cNvPr>
          <p:cNvSpPr/>
          <p:nvPr/>
        </p:nvSpPr>
        <p:spPr>
          <a:xfrm>
            <a:off x="9405092" y="3913089"/>
            <a:ext cx="180000" cy="180000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2000" b="1" dirty="0">
              <a:solidFill>
                <a:schemeClr val="accent2"/>
              </a:solidFill>
              <a:latin typeface="Berlin Sans FB" panose="020E0602020502020306" pitchFamily="34" charset="0"/>
            </a:endParaRPr>
          </a:p>
        </p:txBody>
      </p:sp>
      <p:pic>
        <p:nvPicPr>
          <p:cNvPr id="103" name="Grafik 102">
            <a:extLst>
              <a:ext uri="{FF2B5EF4-FFF2-40B4-BE49-F238E27FC236}">
                <a16:creationId xmlns:a16="http://schemas.microsoft.com/office/drawing/2014/main" id="{C1C32D12-BF8B-7BF2-6A9F-88C0DCD234DA}"/>
              </a:ext>
            </a:extLst>
          </p:cNvPr>
          <p:cNvPicPr>
            <a:picLocks noChangeAspect="1"/>
          </p:cNvPicPr>
          <p:nvPr>
            <p:custDataLst>
              <p:tags r:id="rId27"/>
            </p:custDataLst>
          </p:nvPr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683" y="3947616"/>
            <a:ext cx="92817" cy="110945"/>
          </a:xfrm>
          <a:prstGeom prst="rect">
            <a:avLst/>
          </a:prstGeom>
        </p:spPr>
      </p:pic>
      <p:sp>
        <p:nvSpPr>
          <p:cNvPr id="104" name="Ellipse 103">
            <a:extLst>
              <a:ext uri="{FF2B5EF4-FFF2-40B4-BE49-F238E27FC236}">
                <a16:creationId xmlns:a16="http://schemas.microsoft.com/office/drawing/2014/main" id="{22583C2B-1F07-79D0-3160-0999661EBA57}"/>
              </a:ext>
            </a:extLst>
          </p:cNvPr>
          <p:cNvSpPr/>
          <p:nvPr/>
        </p:nvSpPr>
        <p:spPr>
          <a:xfrm>
            <a:off x="10632136" y="3903816"/>
            <a:ext cx="180000" cy="180000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2000" b="1" dirty="0">
              <a:solidFill>
                <a:schemeClr val="accent2"/>
              </a:solidFill>
              <a:latin typeface="Berlin Sans FB" panose="020E0602020502020306" pitchFamily="34" charset="0"/>
            </a:endParaRPr>
          </a:p>
        </p:txBody>
      </p:sp>
      <p:pic>
        <p:nvPicPr>
          <p:cNvPr id="105" name="Grafik 104">
            <a:extLst>
              <a:ext uri="{FF2B5EF4-FFF2-40B4-BE49-F238E27FC236}">
                <a16:creationId xmlns:a16="http://schemas.microsoft.com/office/drawing/2014/main" id="{8A6E834C-26D4-0003-0723-F2C48A805FF9}"/>
              </a:ext>
            </a:extLst>
          </p:cNvPr>
          <p:cNvPicPr>
            <a:picLocks noChangeAspect="1"/>
          </p:cNvPicPr>
          <p:nvPr>
            <p:custDataLst>
              <p:tags r:id="rId28"/>
            </p:custDataLst>
          </p:nvPr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1386" y="3945216"/>
            <a:ext cx="101500" cy="97200"/>
          </a:xfrm>
          <a:prstGeom prst="rect">
            <a:avLst/>
          </a:prstGeom>
        </p:spPr>
      </p:pic>
      <p:sp>
        <p:nvSpPr>
          <p:cNvPr id="106" name="Ellipse 105">
            <a:extLst>
              <a:ext uri="{FF2B5EF4-FFF2-40B4-BE49-F238E27FC236}">
                <a16:creationId xmlns:a16="http://schemas.microsoft.com/office/drawing/2014/main" id="{AD2612D6-1D31-20A4-9887-63C6E0C84C11}"/>
              </a:ext>
            </a:extLst>
          </p:cNvPr>
          <p:cNvSpPr/>
          <p:nvPr/>
        </p:nvSpPr>
        <p:spPr>
          <a:xfrm>
            <a:off x="9405092" y="2490896"/>
            <a:ext cx="180000" cy="180000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2000" b="1" dirty="0">
              <a:solidFill>
                <a:schemeClr val="accent2"/>
              </a:solidFill>
              <a:latin typeface="Berlin Sans FB" panose="020E0602020502020306" pitchFamily="34" charset="0"/>
            </a:endParaRPr>
          </a:p>
        </p:txBody>
      </p:sp>
      <p:pic>
        <p:nvPicPr>
          <p:cNvPr id="107" name="Grafik 106">
            <a:extLst>
              <a:ext uri="{FF2B5EF4-FFF2-40B4-BE49-F238E27FC236}">
                <a16:creationId xmlns:a16="http://schemas.microsoft.com/office/drawing/2014/main" id="{48C6B203-9FC0-85E0-4CA7-7A16BB5034D2}"/>
              </a:ext>
            </a:extLst>
          </p:cNvPr>
          <p:cNvPicPr>
            <a:picLocks noChangeAspect="1"/>
          </p:cNvPicPr>
          <p:nvPr>
            <p:custDataLst>
              <p:tags r:id="rId29"/>
            </p:custDataLst>
          </p:nvPr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683" y="2525423"/>
            <a:ext cx="92817" cy="11094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B43D18C1-D292-F7B8-8E1E-004022D2C02F}"/>
              </a:ext>
            </a:extLst>
          </p:cNvPr>
          <p:cNvPicPr>
            <a:picLocks noChangeAspect="1"/>
          </p:cNvPicPr>
          <p:nvPr>
            <p:custDataLst>
              <p:tags r:id="rId30"/>
            </p:custDataLst>
          </p:nvPr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351" y="4694388"/>
            <a:ext cx="5970470" cy="1783920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21EC33DF-3CE0-34D4-6FD3-9A815C296470}"/>
              </a:ext>
            </a:extLst>
          </p:cNvPr>
          <p:cNvPicPr>
            <a:picLocks noChangeAspect="1"/>
          </p:cNvPicPr>
          <p:nvPr>
            <p:custDataLst>
              <p:tags r:id="rId31"/>
            </p:custDataLst>
          </p:nvPr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126876" y="4798610"/>
            <a:ext cx="736429" cy="138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315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10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5C7313-06ED-C500-DF5C-DEA0E2B572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609F15D6-9EF7-6BB3-305A-1AE62543C12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0167" y="4574589"/>
            <a:ext cx="264000" cy="262154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6B1E3379-0359-26C0-77C1-8AE00CD3F94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0322" y="4593275"/>
            <a:ext cx="194399" cy="21600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02F59E4E-7375-E37F-931E-9091E1BD6398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8034" y="4593275"/>
            <a:ext cx="278527" cy="269053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614F2267-91C4-B544-6773-F1804E1C1D8D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0323" y="3931741"/>
            <a:ext cx="343799" cy="2250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D6F0D402-6E63-E960-A484-0F1B2C6F485F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4692" y="4216657"/>
            <a:ext cx="384922" cy="96923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64A3EE90-4C99-86D8-635E-DC37F516ACD7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9675" y="4837334"/>
            <a:ext cx="195692" cy="1080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1BAC3A2E-96ED-386F-E36A-3A4BB192D973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05113">
            <a:off x="9686815" y="4286591"/>
            <a:ext cx="522706" cy="184859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55BFC3E0-1FC0-8480-5BAB-5D94DA643C42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8875" y="4641682"/>
            <a:ext cx="458019" cy="161982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77C801E9-7C5E-BA4E-F286-EC3A95F518D8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94887" flipV="1">
            <a:off x="10477190" y="4254592"/>
            <a:ext cx="532619" cy="188365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D050066D-6272-2133-C4BD-14B16A297960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856" y="4616099"/>
            <a:ext cx="458019" cy="161982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DB6E46FD-8C40-DBC3-8AD8-86C4E7C05246}"/>
              </a:ext>
            </a:extLst>
          </p:cNvPr>
          <p:cNvSpPr txBox="1"/>
          <p:nvPr/>
        </p:nvSpPr>
        <p:spPr>
          <a:xfrm>
            <a:off x="10117087" y="4312369"/>
            <a:ext cx="3737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4400" dirty="0">
                <a:solidFill>
                  <a:schemeClr val="accent4"/>
                </a:solidFill>
                <a:latin typeface="Abadi Extra Light" panose="020B0204020104020204" pitchFamily="34" charset="0"/>
              </a:rPr>
              <a:t>X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CE1897C8-3C78-FDA9-2067-A081D4618CD4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0322" y="2709661"/>
            <a:ext cx="206999" cy="210600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888DC75D-CFED-F065-5ABC-107EE28E51AF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115507" y="3404664"/>
            <a:ext cx="544107" cy="144000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945CA755-D8EF-C38F-A49E-38C18B596CDF}"/>
              </a:ext>
            </a:extLst>
          </p:cNvPr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095" y="677337"/>
            <a:ext cx="7283811" cy="1226666"/>
          </a:xfrm>
          <a:prstGeom prst="rect">
            <a:avLst/>
          </a:prstGeom>
        </p:spPr>
      </p:pic>
      <p:pic>
        <p:nvPicPr>
          <p:cNvPr id="32" name="Grafik 31">
            <a:extLst>
              <a:ext uri="{FF2B5EF4-FFF2-40B4-BE49-F238E27FC236}">
                <a16:creationId xmlns:a16="http://schemas.microsoft.com/office/drawing/2014/main" id="{837B601C-F09C-6ACB-CE0A-407BCFCF8077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067" y="2939033"/>
            <a:ext cx="2178286" cy="381714"/>
          </a:xfrm>
          <a:prstGeom prst="rect">
            <a:avLst/>
          </a:prstGeom>
        </p:spPr>
      </p:pic>
      <p:pic>
        <p:nvPicPr>
          <p:cNvPr id="34" name="Grafik 33">
            <a:extLst>
              <a:ext uri="{FF2B5EF4-FFF2-40B4-BE49-F238E27FC236}">
                <a16:creationId xmlns:a16="http://schemas.microsoft.com/office/drawing/2014/main" id="{06CC182E-3EDA-5E70-3882-1FD5E4E6BA2D}"/>
              </a:ext>
            </a:extLst>
          </p:cNvPr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0528" y="2939033"/>
            <a:ext cx="1254857" cy="381714"/>
          </a:xfrm>
          <a:prstGeom prst="rect">
            <a:avLst/>
          </a:prstGeom>
        </p:spPr>
      </p:pic>
      <p:cxnSp>
        <p:nvCxnSpPr>
          <p:cNvPr id="36" name="Gerade Verbindung mit Pfeil 35">
            <a:extLst>
              <a:ext uri="{FF2B5EF4-FFF2-40B4-BE49-F238E27FC236}">
                <a16:creationId xmlns:a16="http://schemas.microsoft.com/office/drawing/2014/main" id="{03608E98-8C9B-A2C3-14C4-65A57CE42764}"/>
              </a:ext>
            </a:extLst>
          </p:cNvPr>
          <p:cNvCxnSpPr>
            <a:cxnSpLocks/>
          </p:cNvCxnSpPr>
          <p:nvPr/>
        </p:nvCxnSpPr>
        <p:spPr>
          <a:xfrm>
            <a:off x="4023892" y="3148662"/>
            <a:ext cx="2941982" cy="0"/>
          </a:xfrm>
          <a:prstGeom prst="straightConnector1">
            <a:avLst/>
          </a:prstGeom>
          <a:ln>
            <a:headEnd type="none" w="med" len="med"/>
            <a:tailEnd type="arrow" w="lg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61" name="Grafik 60">
            <a:extLst>
              <a:ext uri="{FF2B5EF4-FFF2-40B4-BE49-F238E27FC236}">
                <a16:creationId xmlns:a16="http://schemas.microsoft.com/office/drawing/2014/main" id="{392A947C-469D-4086-25A3-8376ABF37ACE}"/>
              </a:ext>
            </a:extLst>
          </p:cNvPr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220" y="2862621"/>
            <a:ext cx="202667" cy="202667"/>
          </a:xfrm>
          <a:prstGeom prst="rect">
            <a:avLst/>
          </a:prstGeom>
        </p:spPr>
      </p:pic>
      <p:pic>
        <p:nvPicPr>
          <p:cNvPr id="41" name="Grafik 40">
            <a:extLst>
              <a:ext uri="{FF2B5EF4-FFF2-40B4-BE49-F238E27FC236}">
                <a16:creationId xmlns:a16="http://schemas.microsoft.com/office/drawing/2014/main" id="{94C64BF1-F890-28A0-F91A-796F7188C4B9}"/>
              </a:ext>
            </a:extLst>
          </p:cNvPr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156" y="4067106"/>
            <a:ext cx="2178286" cy="381714"/>
          </a:xfrm>
          <a:prstGeom prst="rect">
            <a:avLst/>
          </a:prstGeom>
        </p:spPr>
      </p:pic>
      <p:pic>
        <p:nvPicPr>
          <p:cNvPr id="42" name="Grafik 41">
            <a:extLst>
              <a:ext uri="{FF2B5EF4-FFF2-40B4-BE49-F238E27FC236}">
                <a16:creationId xmlns:a16="http://schemas.microsoft.com/office/drawing/2014/main" id="{D5E4B3D4-E522-0881-E1FE-7F569D7EB8A9}"/>
              </a:ext>
            </a:extLst>
          </p:cNvPr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7617" y="4067106"/>
            <a:ext cx="1254857" cy="381714"/>
          </a:xfrm>
          <a:prstGeom prst="rect">
            <a:avLst/>
          </a:prstGeom>
        </p:spPr>
      </p:pic>
      <p:cxnSp>
        <p:nvCxnSpPr>
          <p:cNvPr id="43" name="Gerade Verbindung mit Pfeil 42">
            <a:extLst>
              <a:ext uri="{FF2B5EF4-FFF2-40B4-BE49-F238E27FC236}">
                <a16:creationId xmlns:a16="http://schemas.microsoft.com/office/drawing/2014/main" id="{D901EF22-3056-93DA-0BFB-19C1A872C628}"/>
              </a:ext>
            </a:extLst>
          </p:cNvPr>
          <p:cNvCxnSpPr>
            <a:cxnSpLocks/>
          </p:cNvCxnSpPr>
          <p:nvPr/>
        </p:nvCxnSpPr>
        <p:spPr>
          <a:xfrm>
            <a:off x="4023892" y="4276735"/>
            <a:ext cx="2941982" cy="0"/>
          </a:xfrm>
          <a:prstGeom prst="straightConnector1">
            <a:avLst/>
          </a:prstGeom>
          <a:ln>
            <a:headEnd type="arrow" w="lg" len="med"/>
            <a:tailEnd type="none" w="lg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46" name="Grafik 45">
            <a:extLst>
              <a:ext uri="{FF2B5EF4-FFF2-40B4-BE49-F238E27FC236}">
                <a16:creationId xmlns:a16="http://schemas.microsoft.com/office/drawing/2014/main" id="{B98B5B6D-0B1E-74D2-0D41-9BA83EA00FC9}"/>
              </a:ext>
            </a:extLst>
          </p:cNvPr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169" y="4004437"/>
            <a:ext cx="91429" cy="178286"/>
          </a:xfrm>
          <a:prstGeom prst="rect">
            <a:avLst/>
          </a:prstGeom>
        </p:spPr>
      </p:pic>
      <p:sp>
        <p:nvSpPr>
          <p:cNvPr id="53" name="Bogen 52">
            <a:extLst>
              <a:ext uri="{FF2B5EF4-FFF2-40B4-BE49-F238E27FC236}">
                <a16:creationId xmlns:a16="http://schemas.microsoft.com/office/drawing/2014/main" id="{3C9E6BD5-F20D-C49B-EBCE-CF567E1D3C36}"/>
              </a:ext>
            </a:extLst>
          </p:cNvPr>
          <p:cNvSpPr/>
          <p:nvPr/>
        </p:nvSpPr>
        <p:spPr>
          <a:xfrm rot="3008866">
            <a:off x="9526089" y="2850674"/>
            <a:ext cx="1198764" cy="1021717"/>
          </a:xfrm>
          <a:prstGeom prst="arc">
            <a:avLst/>
          </a:prstGeom>
          <a:ln>
            <a:headEnd type="none" w="med" len="med"/>
            <a:tailEnd type="arrow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4" name="Bogen 53">
            <a:extLst>
              <a:ext uri="{FF2B5EF4-FFF2-40B4-BE49-F238E27FC236}">
                <a16:creationId xmlns:a16="http://schemas.microsoft.com/office/drawing/2014/main" id="{B1C5ECC3-C231-3A0A-3A00-6B65CB8C04EC}"/>
              </a:ext>
            </a:extLst>
          </p:cNvPr>
          <p:cNvSpPr/>
          <p:nvPr/>
        </p:nvSpPr>
        <p:spPr>
          <a:xfrm rot="3008866" flipH="1" flipV="1">
            <a:off x="10029470" y="2966130"/>
            <a:ext cx="1198764" cy="1021717"/>
          </a:xfrm>
          <a:prstGeom prst="arc">
            <a:avLst/>
          </a:prstGeom>
          <a:ln>
            <a:headEnd type="none" w="med" len="med"/>
            <a:tailEnd type="arrow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63" name="Grafik 62">
            <a:extLst>
              <a:ext uri="{FF2B5EF4-FFF2-40B4-BE49-F238E27FC236}">
                <a16:creationId xmlns:a16="http://schemas.microsoft.com/office/drawing/2014/main" id="{BD3C97F1-211E-EBFB-E55A-32C7F0467FEA}"/>
              </a:ext>
            </a:extLst>
          </p:cNvPr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158" y="3352445"/>
            <a:ext cx="216000" cy="216000"/>
          </a:xfrm>
          <a:prstGeom prst="rect">
            <a:avLst/>
          </a:prstGeom>
        </p:spPr>
      </p:pic>
      <p:pic>
        <p:nvPicPr>
          <p:cNvPr id="65" name="Grafik 64">
            <a:extLst>
              <a:ext uri="{FF2B5EF4-FFF2-40B4-BE49-F238E27FC236}">
                <a16:creationId xmlns:a16="http://schemas.microsoft.com/office/drawing/2014/main" id="{87F2148E-5F75-95AA-B512-A5F4DA4F2959}"/>
              </a:ext>
            </a:extLst>
          </p:cNvPr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4819" y="3332956"/>
            <a:ext cx="277714" cy="235489"/>
          </a:xfrm>
          <a:prstGeom prst="rect">
            <a:avLst/>
          </a:prstGeom>
        </p:spPr>
      </p:pic>
      <p:pic>
        <p:nvPicPr>
          <p:cNvPr id="76" name="Grafik 75">
            <a:extLst>
              <a:ext uri="{FF2B5EF4-FFF2-40B4-BE49-F238E27FC236}">
                <a16:creationId xmlns:a16="http://schemas.microsoft.com/office/drawing/2014/main" id="{2BD21049-2B50-2B2D-2511-CB7BD97108F9}"/>
              </a:ext>
            </a:extLst>
          </p:cNvPr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0267" y="3992248"/>
            <a:ext cx="260572" cy="220953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3155BB93-962E-36CF-CEA8-7E70ED0A3931}"/>
              </a:ext>
            </a:extLst>
          </p:cNvPr>
          <p:cNvPicPr>
            <a:picLocks noChangeAspect="1"/>
          </p:cNvPicPr>
          <p:nvPr>
            <p:custDataLst>
              <p:tags r:id="rId23"/>
            </p:custDataLst>
          </p:nvPr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366" y="5056787"/>
            <a:ext cx="5394308" cy="252339"/>
          </a:xfrm>
          <a:prstGeom prst="rect">
            <a:avLst/>
          </a:prstGeom>
        </p:spPr>
      </p:pic>
      <p:cxnSp>
        <p:nvCxnSpPr>
          <p:cNvPr id="74" name="Gerade Verbindung mit Pfeil 73">
            <a:extLst>
              <a:ext uri="{FF2B5EF4-FFF2-40B4-BE49-F238E27FC236}">
                <a16:creationId xmlns:a16="http://schemas.microsoft.com/office/drawing/2014/main" id="{95325FA2-A1EC-70D9-05E5-9D9635F88569}"/>
              </a:ext>
            </a:extLst>
          </p:cNvPr>
          <p:cNvCxnSpPr>
            <a:cxnSpLocks/>
          </p:cNvCxnSpPr>
          <p:nvPr/>
        </p:nvCxnSpPr>
        <p:spPr>
          <a:xfrm flipV="1">
            <a:off x="5520553" y="4409469"/>
            <a:ext cx="0" cy="39906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3" name="Grafik 82">
            <a:extLst>
              <a:ext uri="{FF2B5EF4-FFF2-40B4-BE49-F238E27FC236}">
                <a16:creationId xmlns:a16="http://schemas.microsoft.com/office/drawing/2014/main" id="{559C118D-9F7A-C058-7E49-04ABACE8C592}"/>
              </a:ext>
            </a:extLst>
          </p:cNvPr>
          <p:cNvPicPr>
            <a:picLocks noChangeAspect="1"/>
          </p:cNvPicPr>
          <p:nvPr>
            <p:custDataLst>
              <p:tags r:id="rId24"/>
            </p:custDataLst>
          </p:nvPr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999" y="5056786"/>
            <a:ext cx="915673" cy="182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741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8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53" grpId="0" animBg="1"/>
      <p:bldP spid="5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930B34-33A1-4558-D41E-B0D8E00116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BD7309E-FCF5-6683-DBB3-DC89E2F209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909935"/>
            <a:ext cx="9144000" cy="2387600"/>
          </a:xfrm>
        </p:spPr>
        <p:txBody>
          <a:bodyPr/>
          <a:lstStyle/>
          <a:p>
            <a:endParaRPr lang="de-AT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A8D1D3DF-859E-A9AE-FD5B-7A83D536B3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389610"/>
            <a:ext cx="9144000" cy="1655762"/>
          </a:xfrm>
        </p:spPr>
        <p:txBody>
          <a:bodyPr/>
          <a:lstStyle/>
          <a:p>
            <a:endParaRPr lang="de-AT"/>
          </a:p>
        </p:txBody>
      </p:sp>
      <p:pic>
        <p:nvPicPr>
          <p:cNvPr id="5" name="Grafik 4" descr="Ein Bild, das draußen, Gras, Pflanze, Baum enthält.&#10;&#10;KI-generierte Inhalte können fehlerhaft sein.">
            <a:extLst>
              <a:ext uri="{FF2B5EF4-FFF2-40B4-BE49-F238E27FC236}">
                <a16:creationId xmlns:a16="http://schemas.microsoft.com/office/drawing/2014/main" id="{0F0C3993-0DBB-182F-1E84-46DB550624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6" t="5164" r="5346" b="2604"/>
          <a:stretch>
            <a:fillRect/>
          </a:stretch>
        </p:blipFill>
        <p:spPr>
          <a:xfrm>
            <a:off x="0" y="-10168"/>
            <a:ext cx="12192000" cy="6868167"/>
          </a:xfrm>
          <a:prstGeom prst="rect">
            <a:avLst/>
          </a:prstGeom>
        </p:spPr>
      </p:pic>
      <p:pic>
        <p:nvPicPr>
          <p:cNvPr id="4" name="Grafik 3" descr="Altes Haus in einem Feld">
            <a:extLst>
              <a:ext uri="{FF2B5EF4-FFF2-40B4-BE49-F238E27FC236}">
                <a16:creationId xmlns:a16="http://schemas.microsoft.com/office/drawing/2014/main" id="{0E255CC3-F69E-E91F-F25B-F743CDC554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backgroundMark x1="11343" y1="54545" x2="67529" y2="46051"/>
                        <a14:backgroundMark x1="67529" y1="46051" x2="67529" y2="46051"/>
                        <a14:backgroundMark x1="70846" y1="32886" x2="36053" y2="63438"/>
                        <a14:backgroundMark x1="22852" y1="42275" x2="31874" y2="43616"/>
                        <a14:backgroundMark x1="31874" y1="43616" x2="39668" y2="43368"/>
                        <a14:backgroundMark x1="12139" y1="19821" x2="15556" y2="465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29" t="15023" r="54766" b="57576"/>
          <a:stretch>
            <a:fillRect/>
          </a:stretch>
        </p:blipFill>
        <p:spPr>
          <a:xfrm flipH="1">
            <a:off x="10410381" y="782194"/>
            <a:ext cx="1284316" cy="824285"/>
          </a:xfrm>
          <a:prstGeom prst="rect">
            <a:avLst/>
          </a:prstGeom>
        </p:spPr>
      </p:pic>
      <p:pic>
        <p:nvPicPr>
          <p:cNvPr id="16" name="Grafik 15" descr="Änderungen &amp; Schneider mit einfarbiger Füllung">
            <a:extLst>
              <a:ext uri="{FF2B5EF4-FFF2-40B4-BE49-F238E27FC236}">
                <a16:creationId xmlns:a16="http://schemas.microsoft.com/office/drawing/2014/main" id="{A9F77068-5751-D7EB-624F-D466B98EA1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8969482">
            <a:off x="9567051" y="1037241"/>
            <a:ext cx="615118" cy="615118"/>
          </a:xfrm>
          <a:prstGeom prst="rect">
            <a:avLst/>
          </a:prstGeom>
        </p:spPr>
      </p:pic>
      <p:pic>
        <p:nvPicPr>
          <p:cNvPr id="18" name="Grafik 17" descr="Altes Haus in einem Feld">
            <a:extLst>
              <a:ext uri="{FF2B5EF4-FFF2-40B4-BE49-F238E27FC236}">
                <a16:creationId xmlns:a16="http://schemas.microsoft.com/office/drawing/2014/main" id="{8B4C7F87-AF49-D2FA-ADC8-1DF6ECB765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backgroundMark x1="11343" y1="54545" x2="67529" y2="46051"/>
                        <a14:backgroundMark x1="67529" y1="46051" x2="67529" y2="46051"/>
                        <a14:backgroundMark x1="70846" y1="32886" x2="36053" y2="63438"/>
                        <a14:backgroundMark x1="22852" y1="42275" x2="31874" y2="43616"/>
                        <a14:backgroundMark x1="31874" y1="43616" x2="39668" y2="43368"/>
                        <a14:backgroundMark x1="12139" y1="19821" x2="15556" y2="465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29" t="15023" r="54766" b="57576"/>
          <a:stretch>
            <a:fillRect/>
          </a:stretch>
        </p:blipFill>
        <p:spPr>
          <a:xfrm>
            <a:off x="388992" y="815895"/>
            <a:ext cx="1284316" cy="824285"/>
          </a:xfrm>
          <a:prstGeom prst="rect">
            <a:avLst/>
          </a:prstGeom>
        </p:spPr>
      </p:pic>
      <p:pic>
        <p:nvPicPr>
          <p:cNvPr id="20" name="Grafik 19" descr="Änderungen &amp; Schneider mit einfarbiger Füllung">
            <a:extLst>
              <a:ext uri="{FF2B5EF4-FFF2-40B4-BE49-F238E27FC236}">
                <a16:creationId xmlns:a16="http://schemas.microsoft.com/office/drawing/2014/main" id="{6B97C487-205F-38A5-A809-A7CAAD08CB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630518" flipH="1">
            <a:off x="1833472" y="1036595"/>
            <a:ext cx="612000" cy="612000"/>
          </a:xfrm>
          <a:prstGeom prst="rect">
            <a:avLst/>
          </a:prstGeom>
        </p:spPr>
      </p:pic>
      <p:pic>
        <p:nvPicPr>
          <p:cNvPr id="19" name="Grafik 18" descr="Ein Bild, das draußen, Gras, Pflanze, Baum enthält.&#10;&#10;KI-generierte Inhalte können fehlerhaft sein.">
            <a:extLst>
              <a:ext uri="{FF2B5EF4-FFF2-40B4-BE49-F238E27FC236}">
                <a16:creationId xmlns:a16="http://schemas.microsoft.com/office/drawing/2014/main" id="{A2DA2472-3126-01CF-4723-68D8F48AB4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30" t="25689" r="39789" b="30938"/>
          <a:stretch>
            <a:fillRect/>
          </a:stretch>
        </p:blipFill>
        <p:spPr>
          <a:xfrm>
            <a:off x="3801972" y="141733"/>
            <a:ext cx="4547861" cy="5103507"/>
          </a:xfrm>
          <a:prstGeom prst="rect">
            <a:avLst/>
          </a:prstGeom>
          <a:ln>
            <a:noFill/>
          </a:ln>
          <a:effectLst>
            <a:softEdge rad="838200"/>
          </a:effectLst>
        </p:spPr>
      </p:pic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DB8D35B2-EE9B-D640-2DFD-1B98443F96A4}"/>
              </a:ext>
            </a:extLst>
          </p:cNvPr>
          <p:cNvGrpSpPr/>
          <p:nvPr/>
        </p:nvGrpSpPr>
        <p:grpSpPr>
          <a:xfrm>
            <a:off x="3005244" y="742482"/>
            <a:ext cx="6224692" cy="617337"/>
            <a:chOff x="3314256" y="883157"/>
            <a:chExt cx="5580884" cy="617337"/>
          </a:xfrm>
        </p:grpSpPr>
        <p:sp>
          <p:nvSpPr>
            <p:cNvPr id="23" name="Pfeil: nach oben 22">
              <a:extLst>
                <a:ext uri="{FF2B5EF4-FFF2-40B4-BE49-F238E27FC236}">
                  <a16:creationId xmlns:a16="http://schemas.microsoft.com/office/drawing/2014/main" id="{C6A1D807-1842-8F39-148D-A94C44A43471}"/>
                </a:ext>
              </a:extLst>
            </p:cNvPr>
            <p:cNvSpPr/>
            <p:nvPr/>
          </p:nvSpPr>
          <p:spPr>
            <a:xfrm>
              <a:off x="8686711" y="1174052"/>
              <a:ext cx="64553" cy="216000"/>
            </a:xfrm>
            <a:prstGeom prst="upArrow">
              <a:avLst/>
            </a:prstGeom>
            <a:solidFill>
              <a:srgbClr val="996633"/>
            </a:solidFill>
            <a:ln w="6350">
              <a:solidFill>
                <a:srgbClr val="4C383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24" name="Pfeil: nach oben 23">
              <a:extLst>
                <a:ext uri="{FF2B5EF4-FFF2-40B4-BE49-F238E27FC236}">
                  <a16:creationId xmlns:a16="http://schemas.microsoft.com/office/drawing/2014/main" id="{3BAB5B02-0B89-3FFC-F2CF-F40C22021922}"/>
                </a:ext>
              </a:extLst>
            </p:cNvPr>
            <p:cNvSpPr/>
            <p:nvPr/>
          </p:nvSpPr>
          <p:spPr>
            <a:xfrm>
              <a:off x="8476473" y="1097897"/>
              <a:ext cx="64553" cy="216000"/>
            </a:xfrm>
            <a:prstGeom prst="upArrow">
              <a:avLst/>
            </a:prstGeom>
            <a:solidFill>
              <a:srgbClr val="996633"/>
            </a:solidFill>
            <a:ln w="6350">
              <a:solidFill>
                <a:srgbClr val="4C383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25" name="Pfeil: nach oben 24">
              <a:extLst>
                <a:ext uri="{FF2B5EF4-FFF2-40B4-BE49-F238E27FC236}">
                  <a16:creationId xmlns:a16="http://schemas.microsoft.com/office/drawing/2014/main" id="{C11E854C-61A7-72E7-0951-76549C7A9DDC}"/>
                </a:ext>
              </a:extLst>
            </p:cNvPr>
            <p:cNvSpPr/>
            <p:nvPr/>
          </p:nvSpPr>
          <p:spPr>
            <a:xfrm>
              <a:off x="8205739" y="1039415"/>
              <a:ext cx="64553" cy="216000"/>
            </a:xfrm>
            <a:prstGeom prst="upArrow">
              <a:avLst/>
            </a:prstGeom>
            <a:solidFill>
              <a:srgbClr val="996633"/>
            </a:solidFill>
            <a:ln w="6350">
              <a:solidFill>
                <a:srgbClr val="4C383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26" name="Pfeil: nach oben 25">
              <a:extLst>
                <a:ext uri="{FF2B5EF4-FFF2-40B4-BE49-F238E27FC236}">
                  <a16:creationId xmlns:a16="http://schemas.microsoft.com/office/drawing/2014/main" id="{D0A89AAF-8D42-5D6B-20B6-C88605B1F178}"/>
                </a:ext>
              </a:extLst>
            </p:cNvPr>
            <p:cNvSpPr/>
            <p:nvPr/>
          </p:nvSpPr>
          <p:spPr>
            <a:xfrm>
              <a:off x="7886172" y="988726"/>
              <a:ext cx="64553" cy="216000"/>
            </a:xfrm>
            <a:prstGeom prst="upArrow">
              <a:avLst/>
            </a:prstGeom>
            <a:solidFill>
              <a:srgbClr val="996633"/>
            </a:solidFill>
            <a:ln w="6350">
              <a:solidFill>
                <a:srgbClr val="4C383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27" name="Pfeil: nach oben 26">
              <a:extLst>
                <a:ext uri="{FF2B5EF4-FFF2-40B4-BE49-F238E27FC236}">
                  <a16:creationId xmlns:a16="http://schemas.microsoft.com/office/drawing/2014/main" id="{3582CC27-80A2-6692-8552-0CEBEC8FE750}"/>
                </a:ext>
              </a:extLst>
            </p:cNvPr>
            <p:cNvSpPr/>
            <p:nvPr/>
          </p:nvSpPr>
          <p:spPr>
            <a:xfrm>
              <a:off x="7568575" y="950547"/>
              <a:ext cx="64553" cy="216000"/>
            </a:xfrm>
            <a:prstGeom prst="upArrow">
              <a:avLst/>
            </a:prstGeom>
            <a:solidFill>
              <a:srgbClr val="996633"/>
            </a:solidFill>
            <a:ln w="6350">
              <a:solidFill>
                <a:srgbClr val="4C383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28" name="Pfeil: nach oben 27">
              <a:extLst>
                <a:ext uri="{FF2B5EF4-FFF2-40B4-BE49-F238E27FC236}">
                  <a16:creationId xmlns:a16="http://schemas.microsoft.com/office/drawing/2014/main" id="{A16B4C23-0EA9-C0E5-4FF0-029908096496}"/>
                </a:ext>
              </a:extLst>
            </p:cNvPr>
            <p:cNvSpPr/>
            <p:nvPr/>
          </p:nvSpPr>
          <p:spPr>
            <a:xfrm>
              <a:off x="7249008" y="922869"/>
              <a:ext cx="64553" cy="216000"/>
            </a:xfrm>
            <a:prstGeom prst="upArrow">
              <a:avLst/>
            </a:prstGeom>
            <a:solidFill>
              <a:srgbClr val="996633"/>
            </a:solidFill>
            <a:ln w="6350">
              <a:solidFill>
                <a:srgbClr val="4C383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29" name="Pfeil: nach oben 28">
              <a:extLst>
                <a:ext uri="{FF2B5EF4-FFF2-40B4-BE49-F238E27FC236}">
                  <a16:creationId xmlns:a16="http://schemas.microsoft.com/office/drawing/2014/main" id="{F88E66F3-E0A9-2B9E-450C-BB52952A661D}"/>
                </a:ext>
              </a:extLst>
            </p:cNvPr>
            <p:cNvSpPr/>
            <p:nvPr/>
          </p:nvSpPr>
          <p:spPr>
            <a:xfrm>
              <a:off x="6973399" y="905786"/>
              <a:ext cx="64553" cy="216000"/>
            </a:xfrm>
            <a:prstGeom prst="upArrow">
              <a:avLst/>
            </a:prstGeom>
            <a:solidFill>
              <a:srgbClr val="996633"/>
            </a:solidFill>
            <a:ln w="6350">
              <a:solidFill>
                <a:srgbClr val="4C383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30" name="Pfeil: nach oben 29">
              <a:extLst>
                <a:ext uri="{FF2B5EF4-FFF2-40B4-BE49-F238E27FC236}">
                  <a16:creationId xmlns:a16="http://schemas.microsoft.com/office/drawing/2014/main" id="{31C702FA-2423-DFD3-93D1-5838B0D0ED4F}"/>
                </a:ext>
              </a:extLst>
            </p:cNvPr>
            <p:cNvSpPr/>
            <p:nvPr/>
          </p:nvSpPr>
          <p:spPr>
            <a:xfrm>
              <a:off x="6733615" y="896465"/>
              <a:ext cx="64553" cy="216000"/>
            </a:xfrm>
            <a:prstGeom prst="upArrow">
              <a:avLst/>
            </a:prstGeom>
            <a:solidFill>
              <a:srgbClr val="996633"/>
            </a:solidFill>
            <a:ln w="6350">
              <a:solidFill>
                <a:srgbClr val="4C383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31" name="Pfeil: nach oben 30">
              <a:extLst>
                <a:ext uri="{FF2B5EF4-FFF2-40B4-BE49-F238E27FC236}">
                  <a16:creationId xmlns:a16="http://schemas.microsoft.com/office/drawing/2014/main" id="{6662CBD2-2E3D-A35A-BD5E-F020D9FDE7C5}"/>
                </a:ext>
              </a:extLst>
            </p:cNvPr>
            <p:cNvSpPr/>
            <p:nvPr/>
          </p:nvSpPr>
          <p:spPr>
            <a:xfrm>
              <a:off x="6492731" y="891498"/>
              <a:ext cx="64553" cy="216000"/>
            </a:xfrm>
            <a:prstGeom prst="upArrow">
              <a:avLst/>
            </a:prstGeom>
            <a:solidFill>
              <a:srgbClr val="996633"/>
            </a:solidFill>
            <a:ln w="6350">
              <a:solidFill>
                <a:srgbClr val="4C383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32" name="Pfeil: nach oben 31">
              <a:extLst>
                <a:ext uri="{FF2B5EF4-FFF2-40B4-BE49-F238E27FC236}">
                  <a16:creationId xmlns:a16="http://schemas.microsoft.com/office/drawing/2014/main" id="{86795E91-5107-973D-80C0-7C1079712761}"/>
                </a:ext>
              </a:extLst>
            </p:cNvPr>
            <p:cNvSpPr/>
            <p:nvPr/>
          </p:nvSpPr>
          <p:spPr>
            <a:xfrm>
              <a:off x="6216274" y="883157"/>
              <a:ext cx="64553" cy="216000"/>
            </a:xfrm>
            <a:prstGeom prst="upArrow">
              <a:avLst/>
            </a:prstGeom>
            <a:solidFill>
              <a:srgbClr val="996633"/>
            </a:solidFill>
            <a:ln w="6350">
              <a:solidFill>
                <a:srgbClr val="4C383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grpSp>
          <p:nvGrpSpPr>
            <p:cNvPr id="33" name="Gruppieren 32">
              <a:extLst>
                <a:ext uri="{FF2B5EF4-FFF2-40B4-BE49-F238E27FC236}">
                  <a16:creationId xmlns:a16="http://schemas.microsoft.com/office/drawing/2014/main" id="{FB843F1D-03A9-437A-85E5-0F58ACE6FFCC}"/>
                </a:ext>
              </a:extLst>
            </p:cNvPr>
            <p:cNvGrpSpPr/>
            <p:nvPr/>
          </p:nvGrpSpPr>
          <p:grpSpPr>
            <a:xfrm flipH="1">
              <a:off x="3445007" y="883204"/>
              <a:ext cx="2534989" cy="487083"/>
              <a:chOff x="4584076" y="1437733"/>
              <a:chExt cx="2534989" cy="487083"/>
            </a:xfrm>
          </p:grpSpPr>
          <p:sp>
            <p:nvSpPr>
              <p:cNvPr id="36" name="Pfeil: nach oben 35">
                <a:extLst>
                  <a:ext uri="{FF2B5EF4-FFF2-40B4-BE49-F238E27FC236}">
                    <a16:creationId xmlns:a16="http://schemas.microsoft.com/office/drawing/2014/main" id="{79115103-B162-C728-6B88-B13331C2CFD7}"/>
                  </a:ext>
                </a:extLst>
              </p:cNvPr>
              <p:cNvSpPr/>
              <p:nvPr/>
            </p:nvSpPr>
            <p:spPr>
              <a:xfrm>
                <a:off x="7054512" y="1708816"/>
                <a:ext cx="64553" cy="216000"/>
              </a:xfrm>
              <a:prstGeom prst="upArrow">
                <a:avLst/>
              </a:prstGeom>
              <a:solidFill>
                <a:srgbClr val="996633"/>
              </a:solidFill>
              <a:ln w="6350">
                <a:solidFill>
                  <a:srgbClr val="4C383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  <p:sp>
            <p:nvSpPr>
              <p:cNvPr id="37" name="Pfeil: nach oben 36">
                <a:extLst>
                  <a:ext uri="{FF2B5EF4-FFF2-40B4-BE49-F238E27FC236}">
                    <a16:creationId xmlns:a16="http://schemas.microsoft.com/office/drawing/2014/main" id="{4049A348-CA58-4C76-B966-DC5E0A6BF955}"/>
                  </a:ext>
                </a:extLst>
              </p:cNvPr>
              <p:cNvSpPr/>
              <p:nvPr/>
            </p:nvSpPr>
            <p:spPr>
              <a:xfrm>
                <a:off x="6844274" y="1643837"/>
                <a:ext cx="64553" cy="216000"/>
              </a:xfrm>
              <a:prstGeom prst="upArrow">
                <a:avLst/>
              </a:prstGeom>
              <a:solidFill>
                <a:srgbClr val="996633"/>
              </a:solidFill>
              <a:ln w="6350">
                <a:solidFill>
                  <a:srgbClr val="4C383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  <p:sp>
            <p:nvSpPr>
              <p:cNvPr id="38" name="Pfeil: nach oben 37">
                <a:extLst>
                  <a:ext uri="{FF2B5EF4-FFF2-40B4-BE49-F238E27FC236}">
                    <a16:creationId xmlns:a16="http://schemas.microsoft.com/office/drawing/2014/main" id="{F59FFCC9-5820-10B7-CD90-16E7F93B875A}"/>
                  </a:ext>
                </a:extLst>
              </p:cNvPr>
              <p:cNvSpPr/>
              <p:nvPr/>
            </p:nvSpPr>
            <p:spPr>
              <a:xfrm>
                <a:off x="6573538" y="1585395"/>
                <a:ext cx="64553" cy="216000"/>
              </a:xfrm>
              <a:prstGeom prst="upArrow">
                <a:avLst/>
              </a:prstGeom>
              <a:solidFill>
                <a:srgbClr val="996633"/>
              </a:solidFill>
              <a:ln w="6350">
                <a:solidFill>
                  <a:srgbClr val="4C383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  <p:sp>
            <p:nvSpPr>
              <p:cNvPr id="39" name="Pfeil: nach oben 38">
                <a:extLst>
                  <a:ext uri="{FF2B5EF4-FFF2-40B4-BE49-F238E27FC236}">
                    <a16:creationId xmlns:a16="http://schemas.microsoft.com/office/drawing/2014/main" id="{457C212C-A7C4-1AC8-70FF-08481FC99217}"/>
                  </a:ext>
                </a:extLst>
              </p:cNvPr>
              <p:cNvSpPr/>
              <p:nvPr/>
            </p:nvSpPr>
            <p:spPr>
              <a:xfrm>
                <a:off x="6253973" y="1537246"/>
                <a:ext cx="64553" cy="216000"/>
              </a:xfrm>
              <a:prstGeom prst="upArrow">
                <a:avLst/>
              </a:prstGeom>
              <a:solidFill>
                <a:srgbClr val="996633"/>
              </a:solidFill>
              <a:ln w="6350">
                <a:solidFill>
                  <a:srgbClr val="4C383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  <p:sp>
            <p:nvSpPr>
              <p:cNvPr id="40" name="Pfeil: nach oben 39">
                <a:extLst>
                  <a:ext uri="{FF2B5EF4-FFF2-40B4-BE49-F238E27FC236}">
                    <a16:creationId xmlns:a16="http://schemas.microsoft.com/office/drawing/2014/main" id="{D935B533-FC71-E59F-C29F-1CC73C39B6C7}"/>
                  </a:ext>
                </a:extLst>
              </p:cNvPr>
              <p:cNvSpPr/>
              <p:nvPr/>
            </p:nvSpPr>
            <p:spPr>
              <a:xfrm>
                <a:off x="5936375" y="1498392"/>
                <a:ext cx="64553" cy="216000"/>
              </a:xfrm>
              <a:prstGeom prst="upArrow">
                <a:avLst/>
              </a:prstGeom>
              <a:solidFill>
                <a:srgbClr val="996633"/>
              </a:solidFill>
              <a:ln w="6350">
                <a:solidFill>
                  <a:srgbClr val="4C383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  <p:sp>
            <p:nvSpPr>
              <p:cNvPr id="41" name="Pfeil: nach oben 40">
                <a:extLst>
                  <a:ext uri="{FF2B5EF4-FFF2-40B4-BE49-F238E27FC236}">
                    <a16:creationId xmlns:a16="http://schemas.microsoft.com/office/drawing/2014/main" id="{075F6DE1-AF9E-BE48-3BA9-5E02B7264198}"/>
                  </a:ext>
                </a:extLst>
              </p:cNvPr>
              <p:cNvSpPr/>
              <p:nvPr/>
            </p:nvSpPr>
            <p:spPr>
              <a:xfrm>
                <a:off x="5616809" y="1472746"/>
                <a:ext cx="64553" cy="216000"/>
              </a:xfrm>
              <a:prstGeom prst="upArrow">
                <a:avLst/>
              </a:prstGeom>
              <a:solidFill>
                <a:srgbClr val="996633"/>
              </a:solidFill>
              <a:ln w="6350">
                <a:solidFill>
                  <a:srgbClr val="4C383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  <p:sp>
            <p:nvSpPr>
              <p:cNvPr id="42" name="Pfeil: nach oben 41">
                <a:extLst>
                  <a:ext uri="{FF2B5EF4-FFF2-40B4-BE49-F238E27FC236}">
                    <a16:creationId xmlns:a16="http://schemas.microsoft.com/office/drawing/2014/main" id="{EF853C26-5867-70B9-33F0-0587989E3345}"/>
                  </a:ext>
                </a:extLst>
              </p:cNvPr>
              <p:cNvSpPr/>
              <p:nvPr/>
            </p:nvSpPr>
            <p:spPr>
              <a:xfrm>
                <a:off x="5341200" y="1457187"/>
                <a:ext cx="64553" cy="216000"/>
              </a:xfrm>
              <a:prstGeom prst="upArrow">
                <a:avLst/>
              </a:prstGeom>
              <a:solidFill>
                <a:srgbClr val="996633"/>
              </a:solidFill>
              <a:ln w="6350">
                <a:solidFill>
                  <a:srgbClr val="4C383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  <p:sp>
            <p:nvSpPr>
              <p:cNvPr id="43" name="Pfeil: nach oben 42">
                <a:extLst>
                  <a:ext uri="{FF2B5EF4-FFF2-40B4-BE49-F238E27FC236}">
                    <a16:creationId xmlns:a16="http://schemas.microsoft.com/office/drawing/2014/main" id="{B98453AC-FF05-7002-50B2-78C8A0EB7908}"/>
                  </a:ext>
                </a:extLst>
              </p:cNvPr>
              <p:cNvSpPr/>
              <p:nvPr/>
            </p:nvSpPr>
            <p:spPr>
              <a:xfrm>
                <a:off x="5101417" y="1449538"/>
                <a:ext cx="64553" cy="216000"/>
              </a:xfrm>
              <a:prstGeom prst="upArrow">
                <a:avLst/>
              </a:prstGeom>
              <a:solidFill>
                <a:srgbClr val="996633"/>
              </a:solidFill>
              <a:ln w="6350">
                <a:solidFill>
                  <a:srgbClr val="4C383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  <p:sp>
            <p:nvSpPr>
              <p:cNvPr id="44" name="Pfeil: nach oben 43">
                <a:extLst>
                  <a:ext uri="{FF2B5EF4-FFF2-40B4-BE49-F238E27FC236}">
                    <a16:creationId xmlns:a16="http://schemas.microsoft.com/office/drawing/2014/main" id="{79413F75-DD65-1988-E27A-22BF61F82151}"/>
                  </a:ext>
                </a:extLst>
              </p:cNvPr>
              <p:cNvSpPr/>
              <p:nvPr/>
            </p:nvSpPr>
            <p:spPr>
              <a:xfrm>
                <a:off x="4860529" y="1444725"/>
                <a:ext cx="64553" cy="216000"/>
              </a:xfrm>
              <a:prstGeom prst="upArrow">
                <a:avLst/>
              </a:prstGeom>
              <a:solidFill>
                <a:srgbClr val="996633"/>
              </a:solidFill>
              <a:ln w="6350">
                <a:solidFill>
                  <a:srgbClr val="4C383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  <p:sp>
            <p:nvSpPr>
              <p:cNvPr id="45" name="Pfeil: nach oben 44">
                <a:extLst>
                  <a:ext uri="{FF2B5EF4-FFF2-40B4-BE49-F238E27FC236}">
                    <a16:creationId xmlns:a16="http://schemas.microsoft.com/office/drawing/2014/main" id="{1D98AE7E-6782-0606-F902-AED266255214}"/>
                  </a:ext>
                </a:extLst>
              </p:cNvPr>
              <p:cNvSpPr/>
              <p:nvPr/>
            </p:nvSpPr>
            <p:spPr>
              <a:xfrm>
                <a:off x="4584076" y="1437733"/>
                <a:ext cx="64553" cy="216000"/>
              </a:xfrm>
              <a:prstGeom prst="upArrow">
                <a:avLst/>
              </a:prstGeom>
              <a:solidFill>
                <a:srgbClr val="996633"/>
              </a:solidFill>
              <a:ln w="6350">
                <a:solidFill>
                  <a:srgbClr val="4C383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</p:grpSp>
        <p:sp>
          <p:nvSpPr>
            <p:cNvPr id="34" name="Pfeil: nach links gekrümmt 33">
              <a:extLst>
                <a:ext uri="{FF2B5EF4-FFF2-40B4-BE49-F238E27FC236}">
                  <a16:creationId xmlns:a16="http://schemas.microsoft.com/office/drawing/2014/main" id="{DB4DAFE0-1F08-5D87-97D8-5FF3525F8765}"/>
                </a:ext>
              </a:extLst>
            </p:cNvPr>
            <p:cNvSpPr/>
            <p:nvPr/>
          </p:nvSpPr>
          <p:spPr>
            <a:xfrm rot="16200000">
              <a:off x="5907249" y="-1487397"/>
              <a:ext cx="394898" cy="5580884"/>
            </a:xfrm>
            <a:prstGeom prst="curvedLeftArrow">
              <a:avLst>
                <a:gd name="adj1" fmla="val 29647"/>
                <a:gd name="adj2" fmla="val 65830"/>
                <a:gd name="adj3" fmla="val 0"/>
              </a:avLst>
            </a:prstGeom>
            <a:solidFill>
              <a:srgbClr val="996633"/>
            </a:solidFill>
            <a:ln w="6350">
              <a:solidFill>
                <a:srgbClr val="4C383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>
                <a:solidFill>
                  <a:schemeClr val="tx1"/>
                </a:solidFill>
              </a:endParaRPr>
            </a:p>
          </p:txBody>
        </p:sp>
        <p:sp>
          <p:nvSpPr>
            <p:cNvPr id="35" name="Pfeil: nach links gekrümmt 34">
              <a:extLst>
                <a:ext uri="{FF2B5EF4-FFF2-40B4-BE49-F238E27FC236}">
                  <a16:creationId xmlns:a16="http://schemas.microsoft.com/office/drawing/2014/main" id="{FE76EB9C-ADD0-EF6C-94B5-773E0497E9CE}"/>
                </a:ext>
              </a:extLst>
            </p:cNvPr>
            <p:cNvSpPr/>
            <p:nvPr/>
          </p:nvSpPr>
          <p:spPr>
            <a:xfrm rot="16200000">
              <a:off x="5873228" y="-1637204"/>
              <a:ext cx="408434" cy="5515708"/>
            </a:xfrm>
            <a:prstGeom prst="curvedLeftArrow">
              <a:avLst>
                <a:gd name="adj1" fmla="val 0"/>
                <a:gd name="adj2" fmla="val 0"/>
                <a:gd name="adj3" fmla="val 0"/>
              </a:avLst>
            </a:prstGeom>
            <a:solidFill>
              <a:srgbClr val="996633"/>
            </a:solidFill>
            <a:ln w="12700">
              <a:solidFill>
                <a:srgbClr val="4C383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>
                <a:solidFill>
                  <a:schemeClr val="tx1"/>
                </a:solidFill>
              </a:endParaRPr>
            </a:p>
          </p:txBody>
        </p:sp>
      </p:grpSp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8" name="Abschnittszoom 7">
                <a:extLst>
                  <a:ext uri="{FF2B5EF4-FFF2-40B4-BE49-F238E27FC236}">
                    <a16:creationId xmlns:a16="http://schemas.microsoft.com/office/drawing/2014/main" id="{3320FD98-8ED8-EC5E-DCFF-E6AB2477F20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25722842"/>
                  </p:ext>
                </p:extLst>
              </p:nvPr>
            </p:nvGraphicFramePr>
            <p:xfrm>
              <a:off x="9447359" y="909933"/>
              <a:ext cx="882437" cy="496371"/>
            </p:xfrm>
            <a:graphic>
              <a:graphicData uri="http://schemas.microsoft.com/office/powerpoint/2016/sectionzoom">
                <psez:sectionZm>
                  <psez:sectionZmObj sectionId="{9A31082D-DE86-49AA-B63F-DF5B8D46BB84}">
                    <psez:zmPr id="{6CB352E9-E4A8-487D-9A8A-596DCA3FC78D}" transitionDur="1000">
                      <p166:blipFill xmlns:p166="http://schemas.microsoft.com/office/powerpoint/2016/6/main">
                        <a:blip r:embed="rId8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882437" cy="496371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8" name="Abschnittszoom 7">
                <a:hlinkClick r:id="rId12" action="ppaction://hlinksldjump"/>
                <a:extLst>
                  <a:ext uri="{FF2B5EF4-FFF2-40B4-BE49-F238E27FC236}">
                    <a16:creationId xmlns:a16="http://schemas.microsoft.com/office/drawing/2014/main" id="{3320FD98-8ED8-EC5E-DCFF-E6AB2477F20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447359" y="909933"/>
                <a:ext cx="882437" cy="496371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sp>
        <p:nvSpPr>
          <p:cNvPr id="7" name="Rechteck 6">
            <a:extLst>
              <a:ext uri="{FF2B5EF4-FFF2-40B4-BE49-F238E27FC236}">
                <a16:creationId xmlns:a16="http://schemas.microsoft.com/office/drawing/2014/main" id="{3C54F423-FC5E-FA7E-FF1C-14C75201A124}"/>
              </a:ext>
            </a:extLst>
          </p:cNvPr>
          <p:cNvSpPr/>
          <p:nvPr/>
        </p:nvSpPr>
        <p:spPr>
          <a:xfrm>
            <a:off x="4866267" y="1539497"/>
            <a:ext cx="2044490" cy="4084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>
                <a:solidFill>
                  <a:schemeClr val="bg1"/>
                </a:solidFill>
                <a:latin typeface="Cooper Black" panose="0208090404030B020404" pitchFamily="18" charset="0"/>
              </a:rPr>
              <a:t>Inf.-dom. CSPs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FBACE929-AE41-216B-98CE-668B2EDA38BA}"/>
              </a:ext>
            </a:extLst>
          </p:cNvPr>
          <p:cNvSpPr/>
          <p:nvPr/>
        </p:nvSpPr>
        <p:spPr>
          <a:xfrm>
            <a:off x="5093632" y="2131816"/>
            <a:ext cx="2245241" cy="4084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>
                <a:solidFill>
                  <a:schemeClr val="bg1"/>
                </a:solidFill>
                <a:latin typeface="Cooper Black" panose="0208090404030B020404" pitchFamily="18" charset="0"/>
              </a:rPr>
              <a:t>Fin.-dom. PCSPs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83B9F8CD-2140-1DB7-D62C-F521629FD9EA}"/>
              </a:ext>
            </a:extLst>
          </p:cNvPr>
          <p:cNvSpPr/>
          <p:nvPr/>
        </p:nvSpPr>
        <p:spPr>
          <a:xfrm>
            <a:off x="-201871" y="6653281"/>
            <a:ext cx="3451741" cy="2427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000" dirty="0">
                <a:solidFill>
                  <a:schemeClr val="bg1">
                    <a:lumMod val="75000"/>
                  </a:schemeClr>
                </a:solidFill>
                <a:latin typeface="Cooper Black" panose="0208090404030B020404" pitchFamily="18" charset="0"/>
              </a:rPr>
              <a:t>Picture </a:t>
            </a:r>
            <a:r>
              <a:rPr lang="de-AT" sz="1000" dirty="0" err="1">
                <a:solidFill>
                  <a:schemeClr val="bg1">
                    <a:lumMod val="75000"/>
                  </a:schemeClr>
                </a:solidFill>
                <a:latin typeface="Cooper Black" panose="0208090404030B020404" pitchFamily="18" charset="0"/>
              </a:rPr>
              <a:t>created</a:t>
            </a:r>
            <a:r>
              <a:rPr lang="de-AT" sz="1000" dirty="0">
                <a:solidFill>
                  <a:schemeClr val="bg1">
                    <a:lumMod val="75000"/>
                  </a:schemeClr>
                </a:solidFill>
                <a:latin typeface="Cooper Black" panose="0208090404030B020404" pitchFamily="18" charset="0"/>
              </a:rPr>
              <a:t> </a:t>
            </a:r>
            <a:r>
              <a:rPr lang="de-AT" sz="1000" dirty="0" err="1">
                <a:solidFill>
                  <a:schemeClr val="bg1">
                    <a:lumMod val="75000"/>
                  </a:schemeClr>
                </a:solidFill>
                <a:latin typeface="Cooper Black" panose="0208090404030B020404" pitchFamily="18" charset="0"/>
              </a:rPr>
              <a:t>with</a:t>
            </a:r>
            <a:r>
              <a:rPr lang="de-AT" sz="1000" dirty="0">
                <a:solidFill>
                  <a:schemeClr val="bg1">
                    <a:lumMod val="75000"/>
                  </a:schemeClr>
                </a:solidFill>
                <a:latin typeface="Cooper Black" panose="0208090404030B020404" pitchFamily="18" charset="0"/>
              </a:rPr>
              <a:t> Google Gemini 2.5 Flash</a:t>
            </a: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9" name="Folienzoom 8">
                <a:extLst>
                  <a:ext uri="{FF2B5EF4-FFF2-40B4-BE49-F238E27FC236}">
                    <a16:creationId xmlns:a16="http://schemas.microsoft.com/office/drawing/2014/main" id="{169F733B-F8F5-A1F8-1B51-CDA9C9D6A6E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616600823"/>
                  </p:ext>
                </p:extLst>
              </p:nvPr>
            </p:nvGraphicFramePr>
            <p:xfrm>
              <a:off x="1688400" y="910800"/>
              <a:ext cx="880894" cy="495503"/>
            </p:xfrm>
            <a:graphic>
              <a:graphicData uri="http://schemas.microsoft.com/office/powerpoint/2016/slidezoom">
                <pslz:sldZm>
                  <pslz:sldZmObj sldId="294" cId="4139641721">
                    <pslz:zmPr id="{52043EFD-2FD0-4606-A47F-5C9B7B7FBF47}" returnToParent="0" transitionDur="1000">
                      <p166:blipFill xmlns:p166="http://schemas.microsoft.com/office/powerpoint/2016/6/main">
                        <a:blip r:embed="rId1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880894" cy="495503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9" name="Folienzoom 8">
                <a:hlinkClick r:id="rId15" action="ppaction://hlinksldjump"/>
                <a:extLst>
                  <a:ext uri="{FF2B5EF4-FFF2-40B4-BE49-F238E27FC236}">
                    <a16:creationId xmlns:a16="http://schemas.microsoft.com/office/drawing/2014/main" id="{169F733B-F8F5-A1F8-1B51-CDA9C9D6A6E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688400" y="910800"/>
                <a:ext cx="880894" cy="495503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pic>
        <p:nvPicPr>
          <p:cNvPr id="6" name="Inhaltsplatzhalter 4" descr="Ein Bild, das Essen enthält.&#10;&#10;KI-generierte Inhalte können fehlerhaft sein.">
            <a:extLst>
              <a:ext uri="{FF2B5EF4-FFF2-40B4-BE49-F238E27FC236}">
                <a16:creationId xmlns:a16="http://schemas.microsoft.com/office/drawing/2014/main" id="{1DD5152B-8083-E465-D593-33AD21504D65}"/>
              </a:ext>
            </a:extLst>
          </p:cNvPr>
          <p:cNvPicPr>
            <a:picLocks noChangeAspect="1"/>
          </p:cNvPicPr>
          <p:nvPr/>
        </p:nvPicPr>
        <p:blipFill>
          <a:blip r:embed="rId17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708" y="-368014"/>
            <a:ext cx="2530585" cy="1423455"/>
          </a:xfrm>
          <a:prstGeom prst="rect">
            <a:avLst/>
          </a:prstGeom>
          <a:ln>
            <a:noFill/>
          </a:ln>
          <a:effectLst>
            <a:softEdge rad="406400"/>
          </a:effectLst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9F773FE9-6C41-28FE-4C89-407B5F10AFFA}"/>
              </a:ext>
            </a:extLst>
          </p:cNvPr>
          <p:cNvSpPr/>
          <p:nvPr/>
        </p:nvSpPr>
        <p:spPr>
          <a:xfrm>
            <a:off x="3078900" y="308767"/>
            <a:ext cx="6034199" cy="911795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b="1" dirty="0" err="1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Three</a:t>
            </a:r>
            <a:r>
              <a:rPr lang="de-AT" b="1" dirty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 Fundamental Questions in Modern Infinite-Domain Constraint </a:t>
            </a:r>
            <a:r>
              <a:rPr lang="de-AT" b="1" dirty="0" err="1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Satisfaction</a:t>
            </a:r>
            <a:endParaRPr lang="de-AT" i="1" dirty="0">
              <a:solidFill>
                <a:schemeClr val="tx1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  <a:hlinkClick r:id="rId18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algn="ctr"/>
            <a:r>
              <a:rPr lang="de-AT" sz="1400" i="1" dirty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Michael </a:t>
            </a:r>
            <a:r>
              <a:rPr lang="de-AT" sz="1400" i="1" dirty="0" err="1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Pinsker</a:t>
            </a:r>
            <a:r>
              <a:rPr lang="de-AT" sz="1400" i="1" dirty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, Jakub </a:t>
            </a:r>
            <a:r>
              <a:rPr lang="de-AT" sz="1400" i="1" dirty="0" err="1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Rydval</a:t>
            </a:r>
            <a:r>
              <a:rPr lang="de-AT" sz="1400" i="1" dirty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, Moritz </a:t>
            </a:r>
            <a:r>
              <a:rPr lang="de-AT" sz="1400" i="1" dirty="0" err="1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Schöbi</a:t>
            </a:r>
            <a:r>
              <a:rPr lang="de-AT" sz="1400" i="1" dirty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, </a:t>
            </a:r>
            <a:r>
              <a:rPr lang="de-AT" sz="1400" i="1" u="sng" dirty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Christoph Spiess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B2A808C8-FCF4-9CFB-1682-5BF3FA607DA8}"/>
              </a:ext>
            </a:extLst>
          </p:cNvPr>
          <p:cNvPicPr>
            <a:picLocks noChangeAspect="1"/>
          </p:cNvPicPr>
          <p:nvPr/>
        </p:nvPicPr>
        <p:blipFill>
          <a:blip r:embed="rId19">
            <a:alphaModFix amt="85000"/>
          </a:blip>
          <a:stretch>
            <a:fillRect/>
          </a:stretch>
        </p:blipFill>
        <p:spPr>
          <a:xfrm>
            <a:off x="0" y="2736502"/>
            <a:ext cx="3618456" cy="1384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774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87.73905"/>
  <p:tag name="ORIGINALWIDTH" val=" 658.4177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&#10;\pagestyle{empty}&#10;\begin{document}&#10;\noindent&#10;&#10;Dichotomies&#10;&#10;\end{document}&#10;"/>
  <p:tag name="IGUANATEXSIZE" val="50"/>
  <p:tag name="IGUANATEXCURSOR" val="2484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89.23882"/>
  <p:tag name="ORIGINALWIDTH" val=" 359.955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\definecolor{amber}{rgb}{1.0, 0.49, 0.0}&#10;&#10;\newcommand{\fpwr}[2]{{#1}^{[#2]}}    &#10;\pagestyle{empty}&#10;\begin{document}&#10;&#10;\textcolor{amber}{$\struct{A}\to\struct{B}$}&#10;&#10;\end{document}&#10;"/>
  <p:tag name="IGUANATEXSIZE" val="30"/>
  <p:tag name="IGUANATEXCURSOR" val="2409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85.48929"/>
  <p:tag name="ORIGINALWIDTH" val=" 77.24032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newcommand{\Si}{\struct{S}_1}&#10;\newcommand{\Sii}{\struct{S}_2}&#10;&#10;\usepackage{ntheorem}&#10;\newtheorem*{theorem}{Theorem}&#10;\definecolor{amber}{rgb}{1.0, 0.49, 0.0}&#10;&#10;&#10;\pagestyle{empty}&#10;\begin{document}&#10;\noindent&#10;&#10;$\B$&#10;&#10;&#10;\end{document}&#10;"/>
  <p:tag name="IGUANATEXSIZE" val="30"/>
  <p:tag name="IGUANATEXCURSOR" val="2634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89.23882"/>
  <p:tag name="ORIGINALWIDTH" val=" 367.4541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newcommand{\Si}{\struct{S}_1}&#10;\newcommand{\Sii}{\struct{S}_2}&#10;&#10;\usepackage{ntheorem}&#10;\newtheorem*{theorem}{Theorem}&#10;\definecolor{amber}{rgb}{1.0, 0.49, 0.0}&#10;&#10;&#10;\pagestyle{empty}&#10;\begin{document}&#10;\noindent&#10;&#10;red. of&#10;&#10;&#10;\end{document}&#10;"/>
  <p:tag name="IGUANATEXSIZE" val="30"/>
  <p:tag name="IGUANATEXCURSOR" val="2638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25.2343"/>
  <p:tag name="ORIGINALWIDTH" val=" 3212.598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newcommand{\Si}{\struct{S}_1}&#10;\newcommand{\Sii}{\struct{S}_2}&#10;&#10;\usepackage{ntheorem}&#10;\newtheorem*{theorem}{Theorem}&#10;\definecolor{amber}{rgb}{1.0, 0.49, 0.0}&#10;&#10;&#10;\pagestyle{empty}&#10;\begin{document}&#10;\noindent&#10;&#10;\begin{theorem}[Removing algebraicity]&#10;From the first part.&#10;\end{theorem}&#10;&#10;&#10;\end{document}&#10;"/>
  <p:tag name="IGUANATEXSIZE" val="30"/>
  <p:tag name="IGUANATEXCURSOR" val="2669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93.73827"/>
  <p:tag name="ORIGINALWIDTH" val=" 114.7357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usepackage{ntheorem}&#10;\newtheorem*{theorem}{Theorem}&#10;\definecolor{amber}{rgb}{1.0, 0.49, 0.0}&#10;&#10;&#10;\pagestyle{empty}&#10;\begin{document}&#10;\noindent&#10;&#10;$\A'$&#10;&#10;&#10;\end{document}&#10;"/>
  <p:tag name="IGUANATEXSIZE" val="30"/>
  <p:tag name="IGUANATEXCURSOR" val="2571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11.7361"/>
  <p:tag name="ORIGINALWIDTH" val=" 422.1972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newcommand{\Si}{\struct{S}_1}&#10;\newcommand{\Sii}{\struct{S}_2}&#10;&#10;\usepackage{ntheorem}&#10;\newtheorem*{theorem}{Theorem}&#10;\definecolor{amber}{rgb}{1.0, 0.49, 0.0}&#10;&#10;&#10;\pagestyle{empty}&#10;\begin{document}&#10;\noindent&#10;&#10;Datalog&#10;&#10;&#10;\end{document}&#10;"/>
  <p:tag name="IGUANATEXSIZE" val="30"/>
  <p:tag name="IGUANATEXCURSOR" val="2638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93.73827"/>
  <p:tag name="ORIGINALWIDTH" val=" 108.7364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newcommand{\Si}{\struct{S}_1}&#10;\newcommand{\Sii}{\struct{S}_2}&#10;&#10;\usepackage{ntheorem}&#10;\newtheorem*{theorem}{Theorem}&#10;\definecolor{amber}{rgb}{1.0, 0.49, 0.0}&#10;&#10;&#10;\pagestyle{empty}&#10;\begin{document}&#10;\noindent&#10;&#10;$\B'$&#10;&#10;\end{document}&#10;"/>
  <p:tag name="IGUANATEXSIZE" val="30"/>
  <p:tag name="IGUANATEXCURSOR" val="2636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89.23882"/>
  <p:tag name="ORIGINALWIDTH" val=" 367.4541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newcommand{\Si}{\struct{S}_1}&#10;\newcommand{\Sii}{\struct{S}_2}&#10;&#10;\usepackage{ntheorem}&#10;\newtheorem*{theorem}{Theorem}&#10;\definecolor{amber}{rgb}{1.0, 0.49, 0.0}&#10;&#10;&#10;\pagestyle{empty}&#10;\begin{document}&#10;\noindent&#10;&#10;red. of&#10;&#10;&#10;\end{document}&#10;"/>
  <p:tag name="IGUANATEXSIZE" val="30"/>
  <p:tag name="IGUANATEXCURSOR" val="2638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11.7361"/>
  <p:tag name="ORIGINALWIDTH" val=" 352.4559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newcommand{\Si}{\struct{S}_1}&#10;\newcommand{\Sii}{\struct{S}_2}&#10;&#10;\usepackage{ntheorem}&#10;\newtheorem*{theorem}{Theorem}&#10;\definecolor{amber}{rgb}{1.0, 0.49, 0.0}&#10;&#10;&#10;\pagestyle{empty}&#10;\begin{document}&#10;\noindent&#10;&#10;\textcolor{amber}{no alg.}&#10;&#10;&#10;\end{document}&#10;"/>
  <p:tag name="IGUANATEXSIZE" val="30"/>
  <p:tag name="IGUANATEXCURSOR" val="2656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53.24331"/>
  <p:tag name="ORIGINALWIDTH" val=" 83.23961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newcommand{\Si}{\struct{S}_1}&#10;\newcommand{\Sii}{\struct{S}_2}&#10;&#10;\usepackage{ntheorem}&#10;\newtheorem*{theorem}{Theorem}&#10;\definecolor{amber}{rgb}{1.0, 0.49, 0.0}&#10;&#10;&#10;\pagestyle{empty}&#10;\begin{document}&#10;\noindent&#10;&#10;$\simeq$&#10;&#10;&#10;\end{document}&#10;"/>
  <p:tag name="IGUANATEXSIZE" val="30"/>
  <p:tag name="IGUANATEXCURSOR" val="2639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25.2343"/>
  <p:tag name="ORIGINALWIDTH" val=" 4071.241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newcommand{\Si}{\struct{S}_1}&#10;\newcommand{\Sii}{\struct{S}_2}&#10;&#10;\usepackage{ntheorem}&#10;\newtheorem*{theorem}{Theorem}&#10;\definecolor{amber}{rgb}{1.0, 0.49, 0.0}&#10;&#10;&#10;\pagestyle{empty}&#10;\begin{document}&#10;\noindent&#10;&#10;\textbf{Generic superposition $\struct{B}'\ast(\mathbb{Q};&lt;)$:} Possible since $\B'$ has no algebraicity.&#10;&#10;&#10;\end{document}&#10;"/>
  <p:tag name="IGUANATEXSIZE" val="30"/>
  <p:tag name="IGUANATEXCURSOR" val="2673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25.2343"/>
  <p:tag name="ORIGINALWIDTH" val=" 1044.62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pagestyle{empty}&#10;\begin{document}&#10;&#10;Ex.: $\PCSP(\struct{K}_3,\struct{K}_5)$&#10;&#10;\end{document}&#10;"/>
  <p:tag name="IGUANATEXSIZE" val="30"/>
  <p:tag name="IGUANATEXCURSOR" val="2406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14.7357"/>
  <p:tag name="ORIGINALWIDTH" val=" 95.98803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newcommand{\Si}{\struct{S}_1}&#10;\newcommand{\Sii}{\struct{S}_2}&#10;&#10;\usepackage{ntheorem}&#10;\newtheorem*{theorem}{Theorem}&#10;\definecolor{amber}{rgb}{1.0, 0.49, 0.0}&#10;&#10;&#10;\pagestyle{empty}&#10;\begin{document}&#10;\noindent&#10;&#10;\textcolor{amber}{$\boldsymbol{\neq}$}&#10;&#10;&#10;\end{document}&#10;"/>
  <p:tag name="IGUANATEXSIZE" val="30"/>
  <p:tag name="IGUANATEXCURSOR" val="2661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84.73937"/>
  <p:tag name="ORIGINALWIDTH" val=" 88.48898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newcommand{\Si}{\struct{S}_1}&#10;\newcommand{\Sii}{\struct{S}_2}&#10;&#10;\usepackage{ntheorem}&#10;\newtheorem*{theorem}{Theorem}&#10;\definecolor{amber}{rgb}{1.0, 0.49, 0.0}&#10;&#10;&#10;\pagestyle{empty}&#10;\begin{document}&#10;\noindent&#10;&#10;\textcolor{amber}{$\boldsymbol{&lt;}$}&#10;&#10;&#10;\end{document}&#10;"/>
  <p:tag name="IGUANATEXSIZE" val="30"/>
  <p:tag name="IGUANATEXCURSOR" val="2663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14.7357"/>
  <p:tag name="ORIGINALWIDTH" val=" 95.98803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newcommand{\Si}{\struct{S}_1}&#10;\newcommand{\Sii}{\struct{S}_2}&#10;&#10;\usepackage{ntheorem}&#10;\newtheorem*{theorem}{Theorem}&#10;\definecolor{amber}{rgb}{1.0, 0.49, 0.0}&#10;&#10;&#10;\pagestyle{empty}&#10;\begin{document}&#10;\noindent&#10;&#10;\textcolor{amber}{$\boldsymbol{\neq}$}&#10;&#10;&#10;\end{document}&#10;"/>
  <p:tag name="IGUANATEXSIZE" val="30"/>
  <p:tag name="IGUANATEXCURSOR" val="2661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944.8819"/>
  <p:tag name="ORIGINALWIDTH" val=" 3162.355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newcommand{\Si}{\struct{S}_1}&#10;\newcommand{\Sii}{\struct{S}_2}&#10;&#10;\usepackage{ntheorem}&#10;\newtheorem*{theorem}{Theorem}&#10;\newtheorem*{prop}{Proposition}&#10;\definecolor{amber}{rgb}{1.0, 0.49, 0.0}&#10;&#10;&#10;\pagestyle{empty}&#10;\begin{document}&#10;\noindent&#10;&#10;\begin{prop}\textcolor{white}{.}\\&#10;$\struct{A}''$ reduct of \textcolor{amber}{linearly ordered} fbh $\struct{B}''$, \textcolor{amber}{$\Pol(\struct{A}'')$ preserves $\neq$}.\\&#10;% &#10;    For large enough $d\in\mathbb{N}$ and $\struct{S}''\leq \struct{A}''$ with $|S''|\geq 3$:&#10;    %&#10;    \begin{itemize} &#10;        \item $\fpwr{\struct{A}''}{d}$ is a cheese for $\PCSP(\fpwr{\struct{S}''}{d},\fpwr{\struct{A}''}{d}_{\orbeq{\Aut(\struct{B}'')}})$;&#10;        \item $\not \exists$ finite tractable cheese&#10;    \end{itemize} &#10;   &#10; \end{prop}&#10;&#10;&#10;\end{document}&#10;"/>
  <p:tag name="IGUANATEXSIZE" val="30"/>
  <p:tag name="IGUANATEXCURSOR" val="3096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07.2366"/>
  <p:tag name="ORIGINALWIDTH" val=" 571.4286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newcommand{\Si}{\struct{S}_1}&#10;\newcommand{\Sii}{\struct{S}_2}&#10;&#10;\usepackage{ntheorem}&#10;\newtheorem*{theorem}{Theorem}&#10;\definecolor{amber}{rgb}{1.0, 0.49, 0.0}&#10;&#10;&#10;\pagestyle{empty}&#10;\begin{document}&#10;\noindent&#10;&#10;\begin{center}&#10;pp-interpr.&#10;\end{center}&#10;&#10;\end{document}&#10;"/>
  <p:tag name="IGUANATEXSIZE" val="30"/>
  <p:tag name="IGUANATEXCURSOR" val="2657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06.4867"/>
  <p:tag name="ORIGINALWIDTH" val=" 107.2366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newcommand{\Si}{\struct{S}_1}&#10;\newcommand{\Sii}{\struct{S}_2}&#10;\usepackage{ntheorem}&#10;\newtheorem*{theorem}{Theorem}&#10;\definecolor{amber}{rgb}{1.0, 0.49, 0.0}&#10;&#10;&#10;\pagestyle{empty}&#10;\begin{document}&#10;\noindent&#10;&#10;$\Si$&#10;&#10;&#10;\end{document}&#10;"/>
  <p:tag name="IGUANATEXSIZE" val="30"/>
  <p:tag name="IGUANATEXCURSOR" val="2634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89.98874"/>
  <p:tag name="ORIGINALWIDTH" val=" 80.98985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usepackage{ntheorem}&#10;\newtheorem*{theorem}{Theorem}&#10;\definecolor{amber}{rgb}{1.0, 0.49, 0.0}&#10;&#10;&#10;\pagestyle{empty}&#10;\begin{document}&#10;\noindent&#10;&#10;$\C$&#10;&#10;&#10;\end{document}&#10;"/>
  <p:tag name="IGUANATEXSIZE" val="30"/>
  <p:tag name="IGUANATEXCURSOR" val="2570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06.4867"/>
  <p:tag name="ORIGINALWIDTH" val=" 110.2362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newcommand{\Si}{\struct{S}_1}&#10;\newcommand{\Sii}{\struct{S}_2}&#10;\usepackage{ntheorem}&#10;\newtheorem*{theorem}{Theorem}&#10;\definecolor{amber}{rgb}{1.0, 0.49, 0.0}&#10;&#10;&#10;\pagestyle{empty}&#10;\begin{document}&#10;\noindent&#10;&#10;$\Sii$&#10;&#10;&#10;\end{document}&#10;"/>
  <p:tag name="IGUANATEXSIZE" val="30"/>
  <p:tag name="IGUANATEXCURSOR" val="2487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93.73827"/>
  <p:tag name="ORIGINALWIDTH" val=" 143.2321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usepackage{ntheorem}&#10;\newtheorem*{theorem}{Theorem}&#10;\definecolor{amber}{rgb}{1.0, 0.49, 0.0}&#10;&#10;&#10;\pagestyle{empty}&#10;\begin{document}&#10;\noindent&#10;&#10;$\A''$&#10;&#10;&#10;\end{document}&#10;"/>
  <p:tag name="IGUANATEXSIZE" val="30"/>
  <p:tag name="IGUANATEXCURSOR" val="2572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78.74016"/>
  <p:tag name="ORIGINALWIDTH" val=" 312.7109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usepackage{ntheorem}&#10;\newtheorem*{theorem}{Theorem}&#10;\definecolor{amber}{rgb}{1.0, 0.49, 0.0}&#10;&#10;&#10;\pagestyle{empty}&#10;\begin{document}&#10;\noindent&#10;&#10;$\omega$-cat.&#10;&#10;&#10;\end{document}&#10;"/>
  <p:tag name="IGUANATEXSIZE" val="30"/>
  <p:tag name="IGUANATEXCURSOR" val="2580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90.73866"/>
  <p:tag name="ORIGINALWIDTH" val=" 958.3802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pagestyle{empty}&#10;\begin{document}&#10;&#10;Sandwich method&#10;&#10;\end{document}&#10;"/>
  <p:tag name="IGUANATEXSIZE" val="40"/>
  <p:tag name="IGUANATEXCURSOR" val="2365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87.73905"/>
  <p:tag name="ORIGINALWIDTH" val=" 158.9802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usepackage{ntheorem}&#10;\newtheorem*{theorem}{Theorem}&#10;\definecolor{amber}{rgb}{1.0, 0.49, 0.0}&#10;&#10;&#10;\pagestyle{empty}&#10;\begin{document}&#10;\noindent&#10;&#10;fin.&#10;&#10;&#10;\end{document}&#10;"/>
  <p:tag name="IGUANATEXSIZE" val="30"/>
  <p:tag name="IGUANATEXCURSOR" val="2571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65.24181"/>
  <p:tag name="ORIGINALWIDTH" val=" 184.4769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usepackage{ntheorem}&#10;\newtheorem*{theorem}{Theorem}&#10;\definecolor{amber}{rgb}{1.0, 0.49, 0.0}&#10;&#10;&#10;\pagestyle{empty}&#10;\begin{document}&#10;\noindent&#10;&#10;$\longrightarrow$&#10;&#10;&#10;\end{document}&#10;"/>
  <p:tag name="IGUANATEXSIZE" val="30"/>
  <p:tag name="IGUANATEXCURSOR" val="2584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65.24181"/>
  <p:tag name="ORIGINALWIDTH" val=" 184.4769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usepackage{ntheorem}&#10;\newtheorem*{theorem}{Theorem}&#10;\definecolor{amber}{rgb}{1.0, 0.49, 0.0}&#10;&#10;&#10;\pagestyle{empty}&#10;\begin{document}&#10;\noindent&#10;&#10;$\longrightarrow$&#10;&#10;&#10;\end{document}&#10;"/>
  <p:tag name="IGUANATEXSIZE" val="30"/>
  <p:tag name="IGUANATEXCURSOR" val="2584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65.24181"/>
  <p:tag name="ORIGINALWIDTH" val=" 184.4769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usepackage{ntheorem}&#10;\newtheorem*{theorem}{Theorem}&#10;\definecolor{amber}{rgb}{1.0, 0.49, 0.0}&#10;&#10;&#10;\pagestyle{empty}&#10;\begin{document}&#10;\noindent&#10;&#10;$\longrightarrow$&#10;&#10;&#10;\end{document}&#10;"/>
  <p:tag name="IGUANATEXSIZE" val="30"/>
  <p:tag name="IGUANATEXCURSOR" val="2584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65.24181"/>
  <p:tag name="ORIGINALWIDTH" val=" 184.4769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usepackage{ntheorem}&#10;\newtheorem*{theorem}{Theorem}&#10;\definecolor{amber}{rgb}{1.0, 0.49, 0.0}&#10;&#10;&#10;\pagestyle{empty}&#10;\begin{document}&#10;\noindent&#10;&#10;$\longrightarrow$&#10;&#10;&#10;\end{document}&#10;"/>
  <p:tag name="IGUANATEXSIZE" val="30"/>
  <p:tag name="IGUANATEXCURSOR" val="2584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87.73905"/>
  <p:tag name="ORIGINALWIDTH" val=" 86.23921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usepackage{ntheorem}&#10;\newtheorem*{theorem}{Theorem}&#10;\definecolor{amber}{rgb}{1.0, 0.49, 0.0}&#10;&#10;&#10;\pagestyle{empty}&#10;\begin{document}&#10;\noindent&#10;&#10;$\A$&#10;&#10;&#10;\end{document}&#10;"/>
  <p:tag name="IGUANATEXSIZE" val="30"/>
  <p:tag name="IGUANATEXCURSOR" val="2570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11.7361"/>
  <p:tag name="ORIGINALWIDTH" val=" 422.1972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newcommand{\Si}{\struct{S}_1}&#10;\newcommand{\Sii}{\struct{S}_2}&#10;&#10;\usepackage{ntheorem}&#10;\newtheorem*{theorem}{Theorem}&#10;\definecolor{amber}{rgb}{1.0, 0.49, 0.0}&#10;&#10;&#10;\pagestyle{empty}&#10;\begin{document}&#10;\noindent&#10;&#10;Datalog&#10;&#10;&#10;\end{document}&#10;"/>
  <p:tag name="IGUANATEXSIZE" val="30"/>
  <p:tag name="IGUANATEXCURSOR" val="2638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241.4698"/>
  <p:tag name="ORIGINALWIDTH" val=" 1433.821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&#10;\pagestyle{empty}&#10;\begin{document}&#10;\noindent&#10;\begin{center}&#10;Datalog-Approximation of \\Infinite-Domain CSPs&#10;\end{center}&#10;\end{document}&#10;"/>
  <p:tag name="IGUANATEXSIZE" val="50"/>
  <p:tag name="IGUANATEXCURSOR" val="2546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25.2343"/>
  <p:tag name="ORIGINALWIDTH" val=" 714.6606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newcommand{\Si}{\struct{S}_1}&#10;\newcommand{\Sii}{\struct{S}_2}&#10;&#10;\usepackage{ntheorem}&#10;\newtheorem*{theorem}{Theorem}&#10;\definecolor{amber}{rgb}{1.0, 0.49, 0.0}&#10;&#10;&#10;\pagestyle{empty}&#10;\begin{document}&#10;\noindent&#10;&#10;$\PCSP(\Si,\Sii)$&#10;&#10;&#10;\end{document}&#10;"/>
  <p:tag name="IGUANATEXSIZE" val="30"/>
  <p:tag name="IGUANATEXCURSOR" val="2648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25.2343"/>
  <p:tag name="ORIGINALWIDTH" val=" 411.6985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newcommand{\Si}{\struct{S}_1}&#10;\newcommand{\Sii}{\struct{S}_2}&#10;&#10;\usepackage{ntheorem}&#10;\newtheorem*{theorem}{Theorem}&#10;\definecolor{amber}{rgb}{1.0, 0.49, 0.0}&#10;&#10;&#10;\pagestyle{empty}&#10;\begin{document}&#10;\noindent&#10;&#10; $\CSP(\A)$&#10;&#10;&#10;\end{document}&#10;"/>
  <p:tag name="IGUANATEXSIZE" val="30"/>
  <p:tag name="IGUANATEXCURSOR" val="2642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25.2343"/>
  <p:tag name="ORIGINALWIDTH" val=" 637.4203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pagestyle{empty}&#10;\begin{document}&#10;&#10;$\PCSP(\struct{A},\struct{B})$&#10;&#10;\end{document}&#10;"/>
  <p:tag name="IGUANATEXSIZE" val="30"/>
  <p:tag name="IGUANATEXCURSOR" val="2350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99.73756"/>
  <p:tag name="ORIGINALWIDTH" val=" 99.73756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newcommand{\Si}{\struct{S}_1}&#10;\newcommand{\Sii}{\struct{S}_2}&#10;&#10;\usepackage{ntheorem}&#10;\newtheorem*{theorem}{Theorem}&#10;\definecolor{amber}{rgb}{1.0, 0.49, 0.0}&#10;&#10;&#10;\pagestyle{empty}&#10;\begin{document}&#10;\noindent&#10;&#10;$\mathcal{J}$&#10;&#10;&#10;\end{document}&#10;"/>
  <p:tag name="IGUANATEXSIZE" val="20"/>
  <p:tag name="IGUANATEXCURSOR" val="2644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25.2343"/>
  <p:tag name="ORIGINALWIDTH" val=" 714.6606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newcommand{\Si}{\struct{S}_1}&#10;\newcommand{\Sii}{\struct{S}_2}&#10;&#10;\usepackage{ntheorem}&#10;\newtheorem*{theorem}{Theorem}&#10;\definecolor{amber}{rgb}{1.0, 0.49, 0.0}&#10;&#10;&#10;\pagestyle{empty}&#10;\begin{document}&#10;\noindent&#10;&#10;$\PCSP(\Si,\Sii)$&#10;&#10;&#10;\end{document}&#10;"/>
  <p:tag name="IGUANATEXSIZE" val="30"/>
  <p:tag name="IGUANATEXCURSOR" val="2648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25.2343"/>
  <p:tag name="ORIGINALWIDTH" val=" 411.6985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newcommand{\Si}{\struct{S}_1}&#10;\newcommand{\Sii}{\struct{S}_2}&#10;&#10;\usepackage{ntheorem}&#10;\newtheorem*{theorem}{Theorem}&#10;\definecolor{amber}{rgb}{1.0, 0.49, 0.0}&#10;&#10;&#10;\pagestyle{empty}&#10;\begin{document}&#10;\noindent&#10;&#10; $\CSP(\A)$&#10;&#10;&#10;\end{document}&#10;"/>
  <p:tag name="IGUANATEXSIZE" val="30"/>
  <p:tag name="IGUANATEXCURSOR" val="2642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87.73905"/>
  <p:tag name="ORIGINALWIDTH" val=" 44.99441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newcommand{\Si}{\struct{S}_1}&#10;\newcommand{\Sii}{\struct{S}_2}&#10;&#10;\usepackage{ntheorem}&#10;\newtheorem*{theorem}{Theorem}&#10;\definecolor{amber}{rgb}{1.0, 0.49, 0.0}&#10;&#10;&#10;\pagestyle{empty}&#10;\begin{document}&#10;\noindent&#10;&#10;?&#10;&#10;&#10;\end{document}&#10;"/>
  <p:tag name="IGUANATEXSIZE" val="20"/>
  <p:tag name="IGUANATEXCURSOR" val="2632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99.73756"/>
  <p:tag name="ORIGINALWIDTH" val=" 99.73756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newcommand{\Si}{\struct{S}_1}&#10;\newcommand{\Sii}{\struct{S}_2}&#10;&#10;\usepackage{ntheorem}&#10;\newtheorem*{theorem}{Theorem}&#10;\definecolor{amber}{rgb}{1.0, 0.49, 0.0}&#10;&#10;&#10;\pagestyle{empty}&#10;\begin{document}&#10;\noindent&#10;&#10;$\mathcal{J}$&#10;&#10;&#10;\end{document}&#10;"/>
  <p:tag name="IGUANATEXSIZE" val="30"/>
  <p:tag name="IGUANATEXCURSOR" val="2643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08.7364"/>
  <p:tag name="ORIGINALWIDTH" val=" 128.2339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newcommand{\Si}{\struct{S}_1}&#10;\newcommand{\Sii}{\struct{S}_2}&#10;&#10;\usepackage{ntheorem}&#10;\newtheorem*{theorem}{Theorem}&#10;\definecolor{amber}{rgb}{1.0, 0.49, 0.0}&#10;&#10;&#10;\pagestyle{empty}&#10;\begin{document}&#10;\noindent&#10;&#10;$\mathcal{J}'$&#10;&#10;&#10;\end{document}&#10;"/>
  <p:tag name="IGUANATEXSIZE" val="30"/>
  <p:tag name="IGUANATEXCURSOR" val="2644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08.7364"/>
  <p:tag name="ORIGINALWIDTH" val=" 128.2339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newcommand{\Si}{\struct{S}_1}&#10;\newcommand{\Sii}{\struct{S}_2}&#10;&#10;\usepackage{ntheorem}&#10;\newtheorem*{theorem}{Theorem}&#10;\definecolor{amber}{rgb}{1.0, 0.49, 0.0}&#10;&#10;&#10;\pagestyle{empty}&#10;\begin{document}&#10;\noindent&#10;&#10;$\mathcal{J}'$&#10;&#10;&#10;\end{document}&#10;"/>
  <p:tag name="IGUANATEXSIZE" val="20"/>
  <p:tag name="IGUANATEXCURSOR" val="2644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25.2343"/>
  <p:tag name="ORIGINALWIDTH" val=" 2677.165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newcommand{\Si}{\struct{S}_1}&#10;\newcommand{\Sii}{\struct{S}_2}&#10;&#10;\usepackage{ntheorem}&#10;\newtheorem*{theorem}{Theorem}&#10;\definecolor{amber}{rgb}{1.0, 0.49, 0.0}&#10;&#10;&#10;\pagestyle{empty}&#10;\begin{document}&#10;\noindent&#10;\begin{center}&#10;Correct for sufficiently small instances of $\CSP(\A)$&#10;\end{center}&#10;&#10;\end{document}&#10;"/>
  <p:tag name="IGUANATEXSIZE" val="30"/>
  <p:tag name="IGUANATEXCURSOR" val="2699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90.73866"/>
  <p:tag name="ORIGINALWIDTH" val=" 454.4432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newcommand{\Si}{\struct{S}_1}&#10;\newcommand{\Sii}{\struct{S}_2}&#10;&#10;\usepackage{ntheorem}&#10;\newtheorem*{theorem}{Theorem}&#10;\definecolor{amber}{rgb}{1.0, 0.49, 0.0}&#10;&#10;&#10;\pagestyle{empty}&#10;\begin{document}&#10;\noindent&#10;\begin{center}&#10;Correct?&#10;\end{center}&#10;&#10;\end{document}&#10;"/>
  <p:tag name="IGUANATEXSIZE" val="30"/>
  <p:tag name="IGUANATEXCURSOR" val="2653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92.2385"/>
  <p:tag name="ORIGINALWIDTH" val=" 554.1807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usepackage{ntheorem}&#10;\newtheorem*{theorem}{Theorem}&#10;\definecolor{amber}{rgb}{1.0, 0.49, 0.0}&#10;&#10;&#10;\pagestyle{empty}&#10;\begin{document}&#10;\noindent&#10;&#10;ANHANG&#10;&#10;&#10;\end{document}&#10;"/>
  <p:tag name="IGUANATEXSIZE" val="30"/>
  <p:tag name="IGUANATEXCURSOR" val="2573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89.98874"/>
  <p:tag name="ORIGINALWIDTH" val=" 643.4196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pagestyle{empty}&#10;\begin{document}&#10;&#10;$\struct{A}\to\struct{C}\to\struct{B}$&#10;&#10;\end{document}&#10;"/>
  <p:tag name="IGUANATEXSIZE" val="30"/>
  <p:tag name="IGUANATEXCURSOR" val="2405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619.476"/>
  <p:tag name="ORIGINALWIDTH" val=" 1429.7"/>
  <p:tag name="OUTPUTTYPE" val="PNG"/>
  <p:tag name="IGUANATEXVERSION" val="162"/>
  <p:tag name="LATEXADDIN" val="\documentclass{article}&#10;\setlength\parindent{0pt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\usepackage{tikz}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newcommand{\Si}{\struct{S}_1}&#10;\newcommand{\Sii}{\struct{S}_2}&#10;\usepackage{ntheorem}&#10;\newtheorem*{theorem}{Theorem}&#10;\newtheorem*{conjecture}{Conjecture}&#10;\definecolor{amber}{rgb}{1.0, 0.49, 0.0}&#10;&#10;&#10;&#10;\pagestyle{empty}&#10;\begin{document}&#10;&#10;\begin{tikzpicture}[scale=2, every node/.style={circle, draw, fill=white, minimum size=15pt, inner sep=0pt},line width=1pt]&#10;&#10;    % 6-cycle in hexagon shape&#10;    \node (A) at (90:1) {};&#10;    \node (B) at (30:1) {};&#10;    \node (C) at (330:1) {};&#10;    \node (D) at (270:1) {};&#10;    \node (E) at (210:1) {};&#10;    \node (F) at (150:1) {};&#10;&#10;    % Additional vertices inside the hexagon&#10;    \node (G) at (0, 0.4) {};&#10;    \node (H) at (0, -0.4) {};&#10;&#10;    % Hexagon edges (6-cycle)&#10;    \draw (A) -- (B) -- (C) -- (D) -- (E) -- (F) -- (A);&#10;&#10;    % Internal edges from added vertices&#10;    \draw (F) -- (G) -- (C);&#10;    \draw (B) -- (H) -- (E);&#10;&#10;\end{tikzpicture}&#10;\end{document}&#10;"/>
  <p:tag name="IGUANATEXSIZE" val="20"/>
  <p:tag name="IGUANATEXCURSOR" val="2820"/>
  <p:tag name="TRANSPARENCY" val="Wahr"/>
  <p:tag name="CHOOSECOLOR" val="Falsch"/>
  <p:tag name="COLORHEX" val="000000"/>
  <p:tag name="FILENAME" val=""/>
  <p:tag name="LATEXENGINEID" val="1"/>
  <p:tag name="TEMPFOLDER" val="C:\IguanaTex\"/>
  <p:tag name="LATEXFORMHEIGHT" val=" 485"/>
  <p:tag name="LATEXFORMWIDTH" val=" 604"/>
  <p:tag name="LATEXFORMWRAP" val="Wahr"/>
  <p:tag name="BITMAPVECTOR" val="0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619.476"/>
  <p:tag name="ORIGINALWIDTH" val=" 1429.7"/>
  <p:tag name="OUTPUTTYPE" val="PNG"/>
  <p:tag name="IGUANATEXVERSION" val="162"/>
  <p:tag name="LATEXADDIN" val="\documentclass{article}&#10;\setlength\parindent{0pt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\usepackage{tikz}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newcommand{\Si}{\struct{S}_1}&#10;\newcommand{\Sii}{\struct{S}_2}&#10;\usepackage{ntheorem}&#10;\newtheorem*{theorem}{Theorem}&#10;\newtheorem*{conjecture}{Conjecture}&#10;\definecolor{amber}{rgb}{1.0, 0.49, 0.0}&#10;&#10;&#10;&#10;\pagestyle{empty}&#10;\begin{document}&#10;&#10;\begin{tikzpicture}[scale=2, every node/.style={circle, draw, fill=white, minimum size=15pt, inner sep=0pt},line width=1pt]&#10;&#10;    % 6-cycle in hexagon shape&#10;    \node[fill=green!70] (A) at (90:1) {};&#10;    \node[fill=red!70] (B) at (30:1) {};&#10;    \node[fill=blue!70] (C) at (330:1) {};&#10;    \node[fill=green!70] (D) at (270:1) {};&#10;    \node[fill=red!70] (E) at (210:1) {};&#10;    \node[fill=blue!70] (F) at (150:1) {};&#10;&#10;    % Additional vertices inside the hexagon&#10;    \node[fill=green!70] (G) at (0, 0.4) {};&#10;    \node[fill=blue!70] (H) at (0, -0.4) {};&#10;&#10;    % Hexagon edges (6-cycle)&#10;    \draw (A) -- (B) -- (C) -- (D) -- (E) -- (F) -- (A);&#10;&#10;    % Internal edges from added vertices&#10;    \draw (F) -- (G) -- (C);&#10;    \draw (B) -- (H) -- (E);&#10;&#10;\end{tikzpicture}&#10;\end{document}&#10;"/>
  <p:tag name="IGUANATEXSIZE" val="20"/>
  <p:tag name="IGUANATEXCURSOR" val="3222"/>
  <p:tag name="TRANSPARENCY" val="Wahr"/>
  <p:tag name="CHOOSECOLOR" val="Falsch"/>
  <p:tag name="COLORHEX" val="000000"/>
  <p:tag name="FILENAME" val=""/>
  <p:tag name="LATEXENGINEID" val="1"/>
  <p:tag name="TEMPFOLDER" val="C:\IguanaTex\"/>
  <p:tag name="LATEXFORMHEIGHT" val=" 485"/>
  <p:tag name="LATEXFORMWIDTH" val=" 604"/>
  <p:tag name="LATEXFORMWRAP" val="Wahr"/>
  <p:tag name="BITMAPVECTOR" val="0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87.73905"/>
  <p:tag name="ORIGINALWIDTH" val=" 368.9539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pagestyle{empty}&#10;\begin{document}&#10;&#10;$\struct{X}\nrightarrow\struct{A}$&#10;&#10;\end{document}&#10;"/>
  <p:tag name="IGUANATEXSIZE" val="30"/>
  <p:tag name="IGUANATEXCURSOR" val="300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89.23882"/>
  <p:tag name="ORIGINALWIDTH" val=" 368.9539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pagestyle{empty}&#10;\begin{document}&#10;&#10;$\struct{X}\to\struct{A}$&#10;&#10;\end{document}&#10;"/>
  <p:tag name="IGUANATEXSIZE" val="30"/>
  <p:tag name="IGUANATEXCURSOR" val="2334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692.9134"/>
  <p:tag name="ORIGINALWIDTH" val=" 2173.228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\definecolor{amber}{rgb}{1.0, 0.49, 0.0}&#10;&#10;\newcommand{\fpwr}[2]{{#1}^{[#2]}}    &#10;\pagestyle{empty}&#10;\begin{document}&#10;&#10;$\struct{A}=(A;R_1,\dots,R_n)$ relational structure&#10;&#10;\, &#10;&#10;$\CSP(\struct{A})$&#10;&#10;\;input: $\struct{X}=(X;R_1,\dots,R_n)$ finite&#10;&#10;\;decide:&#10;&#10;&#10;\end{document}&#10;"/>
  <p:tag name="IGUANATEXSIZE" val="30"/>
  <p:tag name="IGUANATEXCURSOR" val="2519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25.2343"/>
  <p:tag name="ORIGINALWIDTH" val=" 1739.782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pagestyle{empty}&#10;\begin{document}&#10;&#10;\textbf{Ex.:} $3\text{-COLORING}=\CSP(\struct{K}_3)$&#10;&#10;&#10;\end{document}&#10;"/>
  <p:tag name="IGUANATEXSIZE" val="30"/>
  <p:tag name="IGUANATEXCURSOR" val="2363"/>
  <p:tag name="TRANSPARENCY" val="Wahr"/>
  <p:tag name="CHOOSECOLOR" val="Falsch"/>
  <p:tag name="COLORHEX" val="000000"/>
  <p:tag name="FILENAME" val=""/>
  <p:tag name="LATEXENGINEID" val="0"/>
  <p:tag name="TEMPFOLDER" val="C:\IguanaTex\"/>
  <p:tag name="LATEXFORMHEIGHT" val=" 320"/>
  <p:tag name="LATEXFORMWIDTH" val=" 385"/>
  <p:tag name="LATEXFORMWRAP" val="Wahr"/>
  <p:tag name="BITMAPVECTOR" val="0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90.73866"/>
  <p:tag name="ORIGINALWIDTH" val=" 1791.526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&#10;\pagestyle{empty}&#10;\begin{document}&#10;\noindent&#10;&#10;Constraint Satisfaction Problems&#10;&#10;\end{document}&#10;"/>
  <p:tag name="IGUANATEXSIZE" val="50"/>
  <p:tag name="IGUANATEXCURSOR" val="2504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.7499213"/>
  <p:tag name="ORIGINALWIDTH" val=" .7499213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&#10;\usepackage{tikz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\definecolor{amber}{rgb}{1.0, 0.49, 0.0}&#10;&#10;\newcommand{\fpwr}[2]{{#1}^{[#2]}}    &#10;\pagestyle{empty}&#10;\begin{document}&#10;&#10;\begin{tikzpicture}[main/.style = {draw, circle}] &#10;  \node[main, fill=red] (1) {};&#10;  \node[main, fill=blue] (2) [below left of=1] {};&#10;  \node[main, fill=green] (3) [below right of=1] {};&#10;&#10;  \draw[-] (1) -- (2);&#10;  \draw[-] (1) -- (3);  &#10;  \draw[-] (2) -- (3);&#10;\end{tikzpicture}&#10;    &#10;\end{document}&#10;"/>
  <p:tag name="IGUANATEXSIZE" val="20"/>
  <p:tag name="IGUANATEXCURSOR" val="2669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290.93"/>
  <p:tag name="ORIGINALWIDTH" val=" 1432.7"/>
  <p:tag name="OUTPUTTYPE" val="PNG"/>
  <p:tag name="IGUANATEXVERSION" val="162"/>
  <p:tag name="LATEXADDIN" val="\documentclass{article}&#10;\setlength\parindent{0pt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\usepackage{tikz}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newcommand{\Si}{\struct{S}_1}&#10;\newcommand{\Sii}{\struct{S}_2}&#10;\usepackage{ntheorem}&#10;\newtheorem*{theorem}{Theorem}&#10;\newtheorem*{conjecture}{Conjecture}&#10;\definecolor{amber}{rgb}{1.0, 0.49, 0.0}&#10;&#10;&#10;&#10;\pagestyle{empty}&#10;\begin{document}&#10;&#10;\begin{tikzpicture}[line width=1pt]&#10;    % Define the vertices&#10;    \node[draw, circle, fill=red!70, minimum size=1cm] (A) at (0,0) {};&#10;    \node[draw, circle, fill=blue!70, minimum size=1cm] (B) at (3,0) {};&#10;    \node[draw, circle, fill=green!70, minimum size=1cm] (C) at (1.5,2.6) {};&#10;&#10;    % Draw the edges&#10;    \draw (A) -- (B);&#10;    \draw (B) -- (C);&#10;    \draw (C) -- (A);&#10;\end{tikzpicture}&#10;&#10;\end{document}&#10;"/>
  <p:tag name="IGUANATEXSIZE" val="20"/>
  <p:tag name="IGUANATEXCURSOR" val="2735"/>
  <p:tag name="TRANSPARENCY" val="Wahr"/>
  <p:tag name="CHOOSECOLOR" val="Falsch"/>
  <p:tag name="COLORHEX" val="000000"/>
  <p:tag name="FILENAME" val=""/>
  <p:tag name="LATEXENGINEID" val="1"/>
  <p:tag name="TEMPFOLDER" val="C:\IguanaTex\"/>
  <p:tag name="LATEXFORMHEIGHT" val=" 485"/>
  <p:tag name="LATEXFORMWIDTH" val=" 604"/>
  <p:tag name="LATEXFORMWRAP" val="Wahr"/>
  <p:tag name="BITMAPVECTOR" val="0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35.769"/>
  <p:tag name="ORIGINALWIDTH" val=" 113.2658"/>
  <p:tag name="OUTPUTTYPE" val="PNG"/>
  <p:tag name="IGUANATEXVERSION" val="162"/>
  <p:tag name="LATEXADDIN" val="\documentclass{article}&#10;\setlength\parindent{0pt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\usepackage{tikz}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newcommand{\Si}{\struct{S}_1}&#10;\newcommand{\Sii}{\struct{S}_2}&#10;\usepackage{ntheorem}&#10;\newtheorem*{theorem}{Theorem}&#10;\newtheorem*{conjecture}{Conjecture}&#10;\definecolor{amber}{rgb}{1.0, 0.49, 0.0}&#10;&#10;&#10;&#10;\pagestyle{empty}&#10;\begin{document}&#10;&#10;$\xrightarrow{?}$&#10;&#10;&#10;\end{document}&#10;"/>
  <p:tag name="IGUANATEXSIZE" val="20"/>
  <p:tag name="IGUANATEXCURSOR" val="2716"/>
  <p:tag name="TRANSPARENCY" val="Wahr"/>
  <p:tag name="CHOOSECOLOR" val="Falsch"/>
  <p:tag name="COLORHEX" val="000000"/>
  <p:tag name="FILENAME" val=""/>
  <p:tag name="LATEXENGINEID" val="1"/>
  <p:tag name="TEMPFOLDER" val="C:\IguanaTex\"/>
  <p:tag name="LATEXFORMHEIGHT" val=" 485"/>
  <p:tag name="LATEXFORMWIDTH" val=" 604"/>
  <p:tag name="LATEXFORMWRAP" val="Wahr"/>
  <p:tag name="BITMAPVECTOR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274.4657"/>
  <p:tag name="ORIGINALWIDTH" val=" 1376.828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pagestyle{empty}&#10;\begin{document}&#10;\begin{center}&#10;An algorithm for $\CSP(\struct{C})$\\ solves $\PCSP(\struct{A},\struct{B})$:&#10;\end{center}&#10;\end{document}&#10;"/>
  <p:tag name="IGUANATEXSIZE" val="30"/>
  <p:tag name="IGUANATEXCURSOR" val="2365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170.604"/>
  <p:tag name="ORIGINALWIDTH" val=" 3198.35"/>
  <p:tag name="OUTPUTTYPE" val="PNG"/>
  <p:tag name="IGUANATEXVERSION" val="162"/>
  <p:tag name="LATEXADDIN" val="\documentclass{article}&#10;\setlength\parindent{0pt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\usepackage{tikz}&#10;\usepackage{colonequals}&#10;%%% for width&#10;\usepackage[left=0cm,right=10cm]{geometry}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newcommand{\Si}{\struct{S}_1}&#10;\newcommand{\Sii}{\struct{S}_2}&#10;\usepackage{ntheorem}&#10;\newtheorem*{theorem}{Theorem}&#10;\newtheorem*{conjecture}{Conjecture}&#10;\definecolor{amber}{rgb}{1.0, 0.49, 0.0}&#10;&#10;&#10;&#10;\pagestyle{empty}&#10;\begin{document}&#10;&#10;$\struct{A}=(A;R_1,\dots,R_n)$ relational structure&#10;&#10;\, &#10;&#10;$\struct A^n\dots$\emph{n-th power} of $\struct A$&#10;&#10;\;&#10;&#10;$\Pol(\struct{A})\coloneqq\bigcup_{n\in\struct{N}}\textnormal{Hom}(\struct{A}^n,\struct{A})$&#10;&#10;\;&#10;&#10;$\Pol(\struct A)\models s(x_1,\dots,x_n)\approx t(y_1,\dots,y_m)\ratio\Leftrightarrow\exists s^{\struct A},t^{\struct A}\in\Pol(\struct A)$ &#10;&#10;$\forall a_1,\dots,a_n,b_1,\dots,b_m\in A\colon s^{\struct A}(a_1,\dots,a_n)=t^{\struct A}(b_1,\dots,b_m)$ &#10;\end{document}"/>
  <p:tag name="IGUANATEXSIZE" val="30"/>
  <p:tag name="IGUANATEXCURSOR" val="3172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90.73866"/>
  <p:tag name="ORIGINALWIDTH" val=" 1791.526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&#10;\pagestyle{empty}&#10;\begin{document}&#10;\noindent&#10;&#10;Constraint Satisfaction Problems&#10;&#10;\end{document}&#10;"/>
  <p:tag name="IGUANATEXSIZE" val="50"/>
  <p:tag name="IGUANATEXCURSOR" val="2504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.7499213"/>
  <p:tag name="ORIGINALWIDTH" val=" .7499213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&#10;\usepackage{tikz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\definecolor{amber}{rgb}{1.0, 0.49, 0.0}&#10;&#10;\newcommand{\fpwr}[2]{{#1}^{[#2]}}    &#10;\pagestyle{empty}&#10;\begin{document}&#10;&#10;\begin{tikzpicture}[main/.style = {draw, circle}] &#10;  \node[main, fill=red] (1) {};&#10;  \node[main, fill=blue] (2) [below left of=1] {};&#10;  \node[main, fill=green] (3) [below right of=1] {};&#10;&#10;  \draw[-] (1) -- (2);&#10;  \draw[-] (1) -- (3);  &#10;  \draw[-] (2) -- (3);&#10;\end{tikzpicture}&#10;    &#10;\end{document}&#10;"/>
  <p:tag name="IGUANATEXSIZE" val="20"/>
  <p:tag name="IGUANATEXCURSOR" val="2669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319.835"/>
  <p:tag name="ORIGINALWIDTH" val=" 3413.573"/>
  <p:tag name="OUTPUTTYPE" val="PNG"/>
  <p:tag name="IGUANATEXVERSION" val="162"/>
  <p:tag name="LATEXADDIN" val="\documentclass{article}&#10;\setlength\parindent{0pt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\usepackage{tikz}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newcommand{\Si}{\struct{S}_1}&#10;\newcommand{\Sii}{\struct{S}_2}&#10;\usepackage{ntheorem}&#10;\newtheorem*{theorem}{Theorem}&#10;\newtheorem*{conjecture}{Conjecture}&#10;\definecolor{amber}{rgb}{1.0, 0.49, 0.0}&#10;&#10;&#10;&#10;\pagestyle{empty}&#10;\begin{document}&#10;&#10;$\struct{A}=(A;R_1,\dots,R_n)$ relational structure&#10;&#10;\;&#10;&#10;$\struct A^n\dots$\emph{n-th power} of $\struct A$&#10;&#10;\;&#10;&#10;\emph{pp formulas}$\dots\exists x_1\dots\exists x_n\bigwedge_i {\phi_i(x_1,\dots,x_n})$&#10;&#10;\;&#10;&#10;$\struct{A}$ \emph{pp-constructs} $\struct B\ratio\Leftrightarrow\exists\struct B'\colon\struct A^n \text{ pp-defines } \struct B'\wedge\struct B' \sim_{H} \struct B.$ &#10;&#10;\;&#10;&#10;\textbf{Fact:} If $\struct{A}$ pp-constructs $\struct B$, and $\CSP(\struct A)$ is in P, so is $\CSP(\struct B).$&#10;&#10;\end{document}"/>
  <p:tag name="IGUANATEXSIZE" val="30"/>
  <p:tag name="IGUANATEXCURSOR" val="3192"/>
  <p:tag name="TRANSPARENCY" val="Wahr"/>
  <p:tag name="CHOOSECOLOR" val="Falsch"/>
  <p:tag name="COLORHEX" val="000000"/>
  <p:tag name="FILENAME" val=""/>
  <p:tag name="LATEXENGINEID" val="0"/>
  <p:tag name="TEMPFOLDER" val="C:\IguanaTex\"/>
  <p:tag name="LATEXFORMHEIGHT" val=" 565.5"/>
  <p:tag name="LATEXFORMWIDTH" val=" 385"/>
  <p:tag name="LATEXFORMWRAP" val="Wahr"/>
  <p:tag name="BITMAPVECTOR" val="0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90.73866"/>
  <p:tag name="ORIGINALWIDTH" val=" 1791.526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&#10;\pagestyle{empty}&#10;\begin{document}&#10;\noindent&#10;&#10;Constraint Satisfaction Problems&#10;&#10;\end{document}&#10;"/>
  <p:tag name="IGUANATEXSIZE" val="50"/>
  <p:tag name="IGUANATEXCURSOR" val="2504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.7499213"/>
  <p:tag name="ORIGINALWIDTH" val=" .7499213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&#10;\usepackage{tikz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\definecolor{amber}{rgb}{1.0, 0.49, 0.0}&#10;&#10;\newcommand{\fpwr}[2]{{#1}^{[#2]}}    &#10;\pagestyle{empty}&#10;\begin{document}&#10;&#10;\begin{tikzpicture}[main/.style = {draw, circle}] &#10;  \node[main, fill=red] (1) {};&#10;  \node[main, fill=blue] (2) [below left of=1] {};&#10;  \node[main, fill=green] (3) [below right of=1] {};&#10;&#10;  \draw[-] (1) -- (2);&#10;  \draw[-] (1) -- (3);  &#10;  \draw[-] (2) -- (3);&#10;\end{tikzpicture}&#10;    &#10;\end{document}&#10;"/>
  <p:tag name="IGUANATEXSIZE" val="20"/>
  <p:tag name="IGUANATEXCURSOR" val="2669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11.7361"/>
  <p:tag name="ORIGINALWIDTH" val=" 1474.316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&#10;\pagestyle{empty}&#10;\begin{document}&#10;\noindent&#10;&#10;Finite Dichotomy Theorem&#10;\end{document}&#10;"/>
  <p:tag name="IGUANATEXSIZE" val="50"/>
  <p:tag name="IGUANATEXCURSOR" val="2478"/>
  <p:tag name="TRANSPARENCY" val="Wahr"/>
  <p:tag name="CHOOSECOLOR" val="Falsch"/>
  <p:tag name="COLORHEX" val="000000"/>
  <p:tag name="FILENAME" val=""/>
  <p:tag name="LATEXENGINEID" val="0"/>
  <p:tag name="TEMPFOLDER" val="C:\IguanaTex\"/>
  <p:tag name="LATEXFORMHEIGHT" val=" 320"/>
  <p:tag name="LATEXFORMWIDTH" val=" 385"/>
  <p:tag name="LATEXFORMWRAP" val="Wahr"/>
  <p:tag name="BITMAPVECTOR" val="0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647.919"/>
  <p:tag name="ORIGINALWIDTH" val=" 4236.97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newcommand{\Si}{\struct{S}_1}&#10;\newcommand{\Sii}{\struct{S}_2}&#10;\usepackage{ntheorem}&#10;\newtheorem*{theorem}{Theorem}&#10;\definecolor{amber}{rgb}{1.0, 0.49, 0.0}&#10;&#10;&#10;&#10;\pagestyle{empty}&#10;\begin{document}&#10;&#10;\begin{theorem}[Bulatov '17 and Zhuk '17]&#10;&#10;$\struct{A}$ finite relational structure. Then&#10;&#10;\begin{itemize}&#10; \item $\struct{A}$ pp-constructs $\struct{K}_3$ and $\CSP(\struct{A})$ is NP-complete, or&#10; \item $\Pol(\struct{A})\models s(x,y,z,x,y,z) \approx s(y,z,x,z,x,y)$ and $\CSP(\struct{A})$ is tractable.  &#10;\end{itemize}&#10;&#10;\end{theorem} &#10; &#10;\end{document}&#10;"/>
  <p:tag name="IGUANATEXSIZE" val="20"/>
  <p:tag name="IGUANATEXCURSOR" val="2976"/>
  <p:tag name="TRANSPARENCY" val="Wahr"/>
  <p:tag name="CHOOSECOLOR" val="Falsch"/>
  <p:tag name="COLORHEX" val="000000"/>
  <p:tag name="FILENAME" val=""/>
  <p:tag name="LATEXENGINEID" val="0"/>
  <p:tag name="TEMPFOLDER" val="C:\IguanaTex\"/>
  <p:tag name="LATEXFORMHEIGHT" val=" 406.2"/>
  <p:tag name="LATEXFORMWIDTH" val=" 609.9"/>
  <p:tag name="LATEXFORMWRAP" val="Wahr"/>
  <p:tag name="BITMAPVECTOR" val="0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358.08"/>
  <p:tag name="ORIGINALWIDTH" val=" 4542.182"/>
  <p:tag name="OUTPUTTYPE" val="PNG"/>
  <p:tag name="IGUANATEXVERSION" val="162"/>
  <p:tag name="LATEXADDIN" val="\documentclass{article}&#10;\setlength\parindent{0pt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\usepackage{tikz}&#10;%%% for width&#10;\usepackage[left=0cm,right=8.8cm]{geometry}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newcommand{\Si}{\struct{S}_1}&#10;\newcommand{\Sii}{\struct{S}_2}&#10;\usepackage{ntheorem}&#10;\newtheorem*{theorem}{Theorem}&#10;\newtheorem*{conjecture}{Conjecture}&#10;\definecolor{amber}{rgb}{1.0, 0.49, 0.0}&#10;&#10;&#10;&#10;\pagestyle{empty}&#10;\begin{document}&#10;&#10;$\struct{A}$ is \emph{homogeneous} if isomorphisms between finite substructures extend to global automorphisms. &#10;&#10;%$\struct{A}$ is \emph{finitely bounded} if there is a finite set $F$ of finite structures such that for any finite $\struct B$:&#10;&#10;%$$\struct B\hookrightarrow\struct A \Leftrightarrow \nexists\struct C\in F\colon\struct B\hookrightarrow\struct B.$$&#10;&#10;$\struct{A}$ is \emph{finitely bounded} if class of finite substructures is given by uniform universal f.o. axiomatisation. &#10;&#10;\;&#10;&#10;\textbf{Ex.:} $(\struct Q;&lt;)$ is fbh:&#10;\begin{itemize}&#10; \item Order-preserving functions extend to automorphisms.&#10; \item Axioms irreflexivity, transitivity and totality. &#10;\end{itemize}&#10;&#10;\end{document}&#10;"/>
  <p:tag name="IGUANATEXSIZE" val="20"/>
  <p:tag name="IGUANATEXCURSOR" val="3243"/>
  <p:tag name="TRANSPARENCY" val="Wahr"/>
  <p:tag name="CHOOSECOLOR" val="Falsch"/>
  <p:tag name="COLORHEX" val="000000"/>
  <p:tag name="LATEXENGINEID" val="0"/>
  <p:tag name="TEMPFOLDER" val="c:\temp\"/>
  <p:tag name="LATEXFORMHEIGHT" val=" 485"/>
  <p:tag name="LATEXFORMWIDTH" val=" 604"/>
  <p:tag name="LATEXFORMWRAP" val="Wahr"/>
  <p:tag name="BITMAPVECTOR" val="0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89.23882"/>
  <p:tag name="ORIGINALWIDTH" val=" 2086.239"/>
  <p:tag name="OUTPUTTYPE" val="PNG"/>
  <p:tag name="IGUANATEXVERSION" val="162"/>
  <p:tag name="LATEXADDIN" val="\documentclass{article}&#10;\setlength\parindent{0pt}&#10;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%%% for width&#10;\usepackage[left=0cm,right=7.4cm]{geometry}&#10;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newcommand{\Si}{\struct{S}_1}&#10;\newcommand{\Sii}{\struct{S}_2}&#10;\usepackage{ntheorem}&#10;\newtheorem*{theorem}{Theorem}&#10;\newtheorem*{conjecture}{Conjecture}&#10;\definecolor{amber}{rgb}{1.0, 0.49, 0.0}&#10;&#10;&#10;&#10;\pagestyle{empty}&#10;\begin{document}&#10;&#10;Extend result to countable structures?&#10;&#10; &#10;\end{document}&#10;"/>
  <p:tag name="IGUANATEXSIZE" val="20"/>
  <p:tag name="IGUANATEXCURSOR" val="2784"/>
  <p:tag name="TRANSPARENCY" val="Wahr"/>
  <p:tag name="CHOOSECOLOR" val="Falsch"/>
  <p:tag name="COLORHEX" val="000000"/>
  <p:tag name="FILENAME" val=""/>
  <p:tag name="LATEXENGINEID" val="0"/>
  <p:tag name="TEMPFOLDER" val="C:\IguanaTex\"/>
  <p:tag name="LATEXFORMHEIGHT" val=" 320"/>
  <p:tag name="LATEXFORMWIDTH" val=" 385"/>
  <p:tag name="LATEXFORMWRAP" val="Wahr"/>
  <p:tag name="BITMAPVECTOR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89.98874"/>
  <p:tag name="ORIGINALWIDTH" val=" 642.6697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&#10;\pagestyle{empty}&#10;\begin{document}&#10;&#10;$\X\to\C\to\B$&#10;&#10;\end{document}&#10;"/>
  <p:tag name="IGUANATEXSIZE" val="30"/>
  <p:tag name="IGUANATEXCURSOR" val="2475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26.7677"/>
  <p:tag name="ORIGINALWIDTH" val=" 5041.454"/>
  <p:tag name="OUTPUTTYPE" val="PNG"/>
  <p:tag name="IGUANATEXVERSION" val="162"/>
  <p:tag name="LATEXADDIN" val="\documentclass{article}&#10;\setlength\parindent{0pt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\usepackage{tikz}&#10;%%% for width&#10;\usepackage[left=0cm,right=7.4cm]{geometry}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newcommand{\Si}{\struct{S}_1}&#10;\newcommand{\Sii}{\struct{S}_2}&#10;\usepackage{ntheorem}&#10;\newtheorem*{theorem}{Theorem}&#10;\newtheorem*{conjecture}{Conjecture}&#10;\definecolor{amber}{rgb}{1.0, 0.49, 0.0}&#10;&#10;&#10;&#10;\pagestyle{empty}&#10;\begin{document}&#10;&#10;\textbf{Note:} $s(x,y,z,x,y,z) \approx s(y,z,x,z,x,y)$ changed to $\alpha \circ s(x,y,z,x,y,z) \approx \beta \circ s(y,z,x,z,x,y)$.&#10;&#10;\end{document}&#10;"/>
  <p:tag name="IGUANATEXSIZE" val="20"/>
  <p:tag name="IGUANATEXCURSOR" val="2757"/>
  <p:tag name="TRANSPARENCY" val="Wahr"/>
  <p:tag name="CHOOSECOLOR" val="Falsch"/>
  <p:tag name="COLORHEX" val="000000"/>
  <p:tag name="FILENAME" val=""/>
  <p:tag name="LATEXENGINEID" val="1"/>
  <p:tag name="TEMPFOLDER" val="C:\IguanaTex\"/>
  <p:tag name="LATEXFORMHEIGHT" val=" 485"/>
  <p:tag name="LATEXFORMWIDTH" val=" 660"/>
  <p:tag name="LATEXFORMWRAP" val="Wahr"/>
  <p:tag name="BITMAPVECTOR" val="0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14.7357"/>
  <p:tag name="ORIGINALWIDTH" val=" 1157.855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&#10;\pagestyle{empty}&#10;\begin{document}&#10;\noindent&#10;&#10;An infinite analogon?&#10;&#10;\end{document}&#10;"/>
  <p:tag name="IGUANATEXSIZE" val="50"/>
  <p:tag name="IGUANATEXCURSOR" val="2494"/>
  <p:tag name="TRANSPARENCY" val="Wahr"/>
  <p:tag name="CHOOSECOLOR" val="Falsch"/>
  <p:tag name="COLORHEX" val="000000"/>
  <p:tag name="FILENAME" val=""/>
  <p:tag name="LATEXENGINEID" val="0"/>
  <p:tag name="TEMPFOLDER" val="C:\IguanaTex\"/>
  <p:tag name="LATEXFORMHEIGHT" val=" 320"/>
  <p:tag name="LATEXFORMWIDTH" val=" 385"/>
  <p:tag name="LATEXFORMWRAP" val="Wahr"/>
  <p:tag name="BITMAPVECTOR" val="0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921.6348"/>
  <p:tag name="ORIGINALWIDTH" val=" 4818.148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%%% for width&#10;\usepackage[left=0cm,right=8cm]{geometry}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newcommand{\Si}{\struct{S}_1}&#10;\newcommand{\Sii}{\struct{S}_2}&#10;\usepackage{ntheorem}&#10;\newtheorem*{theorem}{Theorem}&#10;\newtheorem*{conjecture}{Conjecture}&#10;\definecolor{amber}{rgb}{1.0, 0.49, 0.0}&#10;&#10;&#10;&#10;\pagestyle{empty}&#10;\begin{document}&#10;&#10;\begin{conjecture}[Bodirsky and Pinsker '12]  &#10;  \label{conj:bodirsky_pinsker} $\struct{A}$ reduct of countable fbh $\struct{B}$. Exactly one holds.&#10;% &#10;\begin{itemize}&#10;    \item $\struct{A}$ pp-constructs $\struct{K}_3$ ($\Rightarrow\CSP(\struct{A})$ is NP-complete);&#10;    \item $\struct{A}$ does not pp-construct $\struct{K}_3$, $\Pol(\struct{A})\models\alpha \circ s(x,y,z,x,y,z) \approx \beta \circ s(y,z,x,z,x,y)$,  and  $\CSP(\struct{A})$ is tractable. &#10;\end{itemize} &#10;\end{conjecture} &#10;&#10;\end{document}&#10;"/>
  <p:tag name="IGUANATEXSIZE" val="20"/>
  <p:tag name="IGUANATEXCURSOR" val="363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724.6011"/>
  <p:tag name="ORIGINALWIDTH" val=" 5033.953"/>
  <p:tag name="OUTPUTTYPE" val="PNG"/>
  <p:tag name="IGUANATEXVERSION" val="162"/>
  <p:tag name="LATEXADDIN" val="\documentclass{article}&#10;\setlength\parindent{0pt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\usepackage{tikz}&#10;%%% for width&#10;\usepackage[left=0cm,right=7.4cm]{geometry}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newcommand{\Si}{\struct{S}_1}&#10;\newcommand{\Sii}{\struct{S}_2}&#10;\usepackage{ntheorem}&#10;\newtheorem*{theorem}{Theorem}&#10;\newtheorem*{conjecture}{Conjecture}&#10;\definecolor{amber}{rgb}{1.0, 0.49, 0.0}&#10;&#10;&#10;&#10;\pagestyle{empty}&#10;\begin{document}&#10;Impose additional meaningful structural and algebraic assumptions on $\struct A$ and $\Pol(\struct A)$ w.l.o.g.?&#10;&#10;\;&#10;&#10;$\struct A$ has \emph{no algebraicity} if for all $n$, $\overline{a}\in A^n$, $\Aut(\struct A/\overline{a})$ does not stabilize any $a'\notin\overline{a}$.&#10;&#10;\;&#10;&#10;\textbf{Ex.:} $(\struct Q;&lt;)$ has no algebraicity.&#10;&#10;&#10;&#10;\end{document}&#10;"/>
  <p:tag name="IGUANATEXSIZE" val="20"/>
  <p:tag name="IGUANATEXCURSOR" val="2774"/>
  <p:tag name="TRANSPARENCY" val="Wahr"/>
  <p:tag name="CHOOSECOLOR" val="Falsch"/>
  <p:tag name="COLORHEX" val="000000"/>
  <p:tag name="FILENAME" val=""/>
  <p:tag name="LATEXENGINEID" val="1"/>
  <p:tag name="TEMPFOLDER" val="C:\IguanaTex\"/>
  <p:tag name="LATEXFORMHEIGHT" val=" 485"/>
  <p:tag name="LATEXFORMWIDTH" val=" 604"/>
  <p:tag name="LATEXFORMWRAP" val="Wahr"/>
  <p:tag name="BITMAPVECTOR" val="0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14.7357"/>
  <p:tag name="ORIGINALWIDTH" val=" 1238.095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&#10;\pagestyle{empty}&#10;\begin{document}&#10;\noindent&#10;&#10;Removing Algebraicity&#10;&#10;\end{document}&#10;"/>
  <p:tag name="IGUANATEXSIZE" val="50"/>
  <p:tag name="IGUANATEXCURSOR" val="2493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270.341"/>
  <p:tag name="ORIGINALWIDTH" val=" 2962.13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newcommand{\Si}{\struct{S}_1}&#10;\newcommand{\Sii}{\struct{S}_2}&#10;\usepackage{ntheorem}&#10;\newtheorem*{theorem}{Theorem}&#10;\newtheorem*{conjecture}{Conjecture}&#10;\definecolor{amber}{rgb}{1.0, 0.49, 0.0}&#10;&#10;&#10;&#10;\pagestyle{empty}&#10;\begin{document}&#10;&#10;\begin{theorem}&#10;&#10;$\struct{A}$ %non-contractible&#10;reduct of fbh $\struct B$. &#10;There is $\struct A'$, % non-contractible&#10;reduct of \\&#10;fbh $\struct B'$ such that:&#10;\begin{itemize}&#10; \item $\struct A', \struct B'$ have no algebraicity.&#10; \item $\CSP(\struct A')$ and $\CSP(\struct A)$ are Datalog-interreducible.&#10; \item $\struct A'$ pp-constructs $\struct K_3$ iff $\struct A$ does. &#10; \item $\Pol(\struct A')$ preserves $\neq$.&#10; &#10;\end{itemize}&#10; &#10;\end{theorem}&#10;&#10;\end{document}"/>
  <p:tag name="IGUANATEXSIZE" val="20"/>
  <p:tag name="IGUANATEXCURSOR" val="2869"/>
  <p:tag name="TRANSPARENCY" val="Wahr"/>
  <p:tag name="CHOOSECOLOR" val="Falsch"/>
  <p:tag name="COLORHEX" val="000000"/>
  <p:tag name="LATEXENGINEID" val="0"/>
  <p:tag name="TEMPFOLDER" val="c:\temp\"/>
  <p:tag name="LATEXFORMHEIGHT" val=" 485.1"/>
  <p:tag name="LATEXFORMWIDTH" val=" 603.6"/>
  <p:tag name="LATEXFORMWRAP" val="Wahr"/>
  <p:tag name="BITMAPVECTOR" val="0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89.23882"/>
  <p:tag name="ORIGINALWIDTH" val=" 647.919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usepackage{ntheorem}&#10;\newtheorem*{theorem}{Theorem}&#10;\definecolor{amber}{rgb}{1.0, 0.49, 0.0}&#10;&#10;&#10;\pagestyle{empty}&#10;\begin{document}&#10;\noindent&#10;&#10;$\struct A\phantom{'}\text{ red. of }\struct B$&#10;&#10;&#10;\end{document}&#10;"/>
  <p:tag name="IGUANATEXSIZE" val="30"/>
  <p:tag name="IGUANATEXCURSOR" val="2588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11.7361"/>
  <p:tag name="ORIGINALWIDTH" val=" 422.1972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newcommand{\Si}{\struct{S}_1}&#10;\newcommand{\Sii}{\struct{S}_2}&#10;&#10;\usepackage{ntheorem}&#10;\newtheorem*{theorem}{Theorem}&#10;\definecolor{amber}{rgb}{1.0, 0.49, 0.0}&#10;&#10;&#10;\pagestyle{empty}&#10;\begin{document}&#10;\noindent&#10;&#10;Datalog&#10;&#10;&#10;\end{document}&#10;"/>
  <p:tag name="IGUANATEXSIZE" val="30"/>
  <p:tag name="IGUANATEXCURSOR" val="2638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95.23811"/>
  <p:tag name="ORIGINALWIDTH" val=" 679.415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usepackage{ntheorem}&#10;\newtheorem*{theorem}{Theorem}&#10;\definecolor{amber}{rgb}{1.0, 0.49, 0.0}&#10;&#10;&#10;\pagestyle{empty}&#10;\begin{document}&#10;\noindent&#10;&#10;$\struct A'\text{ red. of }\struct B'$&#10;&#10;&#10;\end{document}&#10;"/>
  <p:tag name="IGUANATEXSIZE" val="30"/>
  <p:tag name="IGUANATEXCURSOR" val="2604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65.24181"/>
  <p:tag name="ORIGINALWIDTH" val=" 110.9861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newcommand{\Si}{\struct{S}_1}&#10;\newcommand{\Sii}{\struct{S}_2}&#10;\usepackage{ntheorem}&#10;\newtheorem*{theorem}{Theorem}&#10;\newtheorem*{conjecture}{Conjecture}&#10;\definecolor{amber}{rgb}{1.0, 0.49, 0.0}&#10;&#10;&#10;&#10;\pagestyle{empty}&#10;\begin{document}&#10;&#10;$\rightarrow$&#10;&#10;&#10;\end{document}&#10;"/>
  <p:tag name="IGUANATEXSIZE" val="20"/>
  <p:tag name="IGUANATEXCURSOR" val="2665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89.98874"/>
  <p:tag name="ORIGINALWIDTH" val=" 366.7042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&#10;\pagestyle{empty}&#10;\begin{document}&#10;&#10;$\X\nrightarrow\C$&#10;&#10;\end{document}&#10;"/>
  <p:tag name="IGUANATEXSIZE" val="30"/>
  <p:tag name="IGUANATEXCURSOR" val="2477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65.24181"/>
  <p:tag name="ORIGINALWIDTH" val=" 110.9861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newcommand{\Si}{\struct{S}_1}&#10;\newcommand{\Sii}{\struct{S}_2}&#10;\usepackage{ntheorem}&#10;\newtheorem*{theorem}{Theorem}&#10;\newtheorem*{conjecture}{Conjecture}&#10;\definecolor{amber}{rgb}{1.0, 0.49, 0.0}&#10;&#10;&#10;&#10;\pagestyle{empty}&#10;\begin{document}&#10;&#10;$\rightarrow$&#10;&#10;&#10;\end{document}&#10;"/>
  <p:tag name="IGUANATEXSIZE" val="20"/>
  <p:tag name="IGUANATEXCURSOR" val="2665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724.6011"/>
  <p:tag name="ORIGINALWIDTH" val=" 2318.573"/>
  <p:tag name="OUTPUTTYPE" val="PNG"/>
  <p:tag name="IGUANATEXVERSION" val="162"/>
  <p:tag name="LATEXADDIN" val="\documentclass{article}&#10;\setlength\parindent{0pt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\usepackage{tikz}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newcommand{\Si}{\struct{S}_1}&#10;\newcommand{\Sii}{\struct{S}_2}&#10;\usepackage{ntheorem}&#10;\newtheorem*{theorem}{Theorem}&#10;\newtheorem*{conjecture}{Conjecture}&#10;\definecolor{amber}{rgb}{1.0, 0.49, 0.0}&#10;&#10;&#10;&#10;\pagestyle{empty}&#10;\begin{document}&#10;&#10;$\struct A=(A;R_1)$ reduct of fbh $\struct B=(A;R_1,R_2)$.&#10;&#10;\;&#10;&#10;$\Tilde{\struct B}\coloneqq(\struct Q\times A;\hat R_1,\hat R_2,E,&lt;,\neq)$.&#10;&#10;\;&#10;&#10;$\struct A^*\coloneqq(\struct Q\times A;\hat R_1, E)$&#10;&#10;\end{document}"/>
  <p:tag name="IGUANATEXSIZE" val="20"/>
  <p:tag name="IGUANATEXCURSOR" val="2893"/>
  <p:tag name="TRANSPARENCY" val="Wahr"/>
  <p:tag name="CHOOSECOLOR" val="Falsch"/>
  <p:tag name="COLORHEX" val="000000"/>
  <p:tag name="FILENAME" val=""/>
  <p:tag name="LATEXENGINEID" val="1"/>
  <p:tag name="TEMPFOLDER" val="C:\IguanaTex\"/>
  <p:tag name="LATEXFORMHEIGHT" val=" 485"/>
  <p:tag name="LATEXFORMWIDTH" val=" 604"/>
  <p:tag name="LATEXFORMWRAP" val="Wahr"/>
  <p:tag name="BITMAPVECTOR" val="0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97.51362"/>
  <p:tag name="ORIGINALWIDTH" val=" 98.2637"/>
  <p:tag name="OUTPUTTYPE" val="PNG"/>
  <p:tag name="IGUANATEXVERSION" val="162"/>
  <p:tag name="LATEXADDIN" val="\documentclass{article}&#10;\setlength\parindent{0pt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\usepackage{tikz}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newcommand{\Si}{\struct{S}_1}&#10;\newcommand{\Sii}{\struct{S}_2}&#10;\usepackage{ntheorem}&#10;\newtheorem*{theorem}{Theorem}&#10;\newtheorem*{conjecture}{Conjecture}&#10;\definecolor{amber}{rgb}{1.0, 0.49, 0.0}&#10;&#10;&#10;&#10;\pagestyle{empty}&#10;\begin{document}&#10;&#10;$\textbf{+}$&#10;&#10;\end{document}&#10;"/>
  <p:tag name="IGUANATEXSIZE" val="20"/>
  <p:tag name="IGUANATEXCURSOR" val="2708"/>
  <p:tag name="TRANSPARENCY" val="Wahr"/>
  <p:tag name="CHOOSECOLOR" val="Falsch"/>
  <p:tag name="COLORHEX" val="000000"/>
  <p:tag name="FILENAME" val=""/>
  <p:tag name="LATEXENGINEID" val="1"/>
  <p:tag name="TEMPFOLDER" val="C:\IguanaTex\"/>
  <p:tag name="LATEXFORMHEIGHT" val=" 485"/>
  <p:tag name="LATEXFORMWIDTH" val=" 604"/>
  <p:tag name="LATEXFORMWRAP" val="Wahr"/>
  <p:tag name="BITMAPVECTOR" val="0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87.76228"/>
  <p:tag name="ORIGINALWIDTH" val=" 80.26118"/>
  <p:tag name="OUTPUTTYPE" val="PNG"/>
  <p:tag name="IGUANATEXVERSION" val="162"/>
  <p:tag name="LATEXADDIN" val="\documentclass{article}&#10;\setlength\parindent{0pt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\usepackage{tikz}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newcommand{\Si}{\struct{S}_1}&#10;\newcommand{\Sii}{\struct{S}_2}&#10;\usepackage{ntheorem}&#10;\newtheorem*{theorem}{Theorem}&#10;\newtheorem*{conjecture}{Conjecture}&#10;\definecolor{amber}{rgb}{1.0, 0.49, 0.0}&#10;&#10;&#10;&#10;\pagestyle{empty}&#10;\begin{document}&#10;&#10;$\struct B$&#10;&#10;\end{document}&#10;"/>
  <p:tag name="IGUANATEXSIZE" val="20"/>
  <p:tag name="IGUANATEXCURSOR" val="2710"/>
  <p:tag name="TRANSPARENCY" val="Wahr"/>
  <p:tag name="CHOOSECOLOR" val="Falsch"/>
  <p:tag name="COLORHEX" val="000000"/>
  <p:tag name="FILENAME" val=""/>
  <p:tag name="LATEXENGINEID" val="1"/>
  <p:tag name="TEMPFOLDER" val="C:\IguanaTex\"/>
  <p:tag name="LATEXFORMHEIGHT" val=" 485"/>
  <p:tag name="LATEXFORMWIDTH" val=" 604"/>
  <p:tag name="LATEXFORMWRAP" val="Wahr"/>
  <p:tag name="BITMAPVECTOR" val="0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26.7677"/>
  <p:tag name="ORIGINALWIDTH" val=" 325.5454"/>
  <p:tag name="OUTPUTTYPE" val="PNG"/>
  <p:tag name="IGUANATEXVERSION" val="162"/>
  <p:tag name="LATEXADDIN" val="\documentclass{article}&#10;\setlength\parindent{0pt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\usepackage{tikz}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newcommand{\Si}{\struct{S}_1}&#10;\newcommand{\Sii}{\struct{S}_2}&#10;\usepackage{ntheorem}&#10;\newtheorem*{theorem}{Theorem}&#10;\newtheorem*{conjecture}{Conjecture}&#10;\definecolor{amber}{rgb}{1.0, 0.49, 0.0}&#10;&#10;&#10;&#10;\pagestyle{empty}&#10;\begin{document}&#10;&#10;$(\struct Q;&lt;)$&#10;&#10;\end{document}&#10;"/>
  <p:tag name="IGUANATEXSIZE" val="20"/>
  <p:tag name="IGUANATEXCURSOR" val="2712"/>
  <p:tag name="TRANSPARENCY" val="Wahr"/>
  <p:tag name="CHOOSECOLOR" val="Falsch"/>
  <p:tag name="COLORHEX" val="000000"/>
  <p:tag name="FILENAME" val=""/>
  <p:tag name="LATEXENGINEID" val="1"/>
  <p:tag name="TEMPFOLDER" val="C:\IguanaTex\"/>
  <p:tag name="LATEXFORMHEIGHT" val=" 485"/>
  <p:tag name="LATEXFORMWIDTH" val=" 604"/>
  <p:tag name="LATEXFORMWRAP" val="Wahr"/>
  <p:tag name="BITMAPVECTOR" val="0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17.7665"/>
  <p:tag name="ORIGINALWIDTH" val=" 80.26118"/>
  <p:tag name="OUTPUTTYPE" val="PNG"/>
  <p:tag name="IGUANATEXVERSION" val="162"/>
  <p:tag name="LATEXADDIN" val="\documentclass{article}&#10;\setlength\parindent{0pt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\usepackage{tikz}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newcommand{\Si}{\struct{S}_1}&#10;\newcommand{\Sii}{\struct{S}_2}&#10;\usepackage{ntheorem}&#10;\newtheorem*{theorem}{Theorem}&#10;\newtheorem*{conjecture}{Conjecture}&#10;\definecolor{amber}{rgb}{1.0, 0.49, 0.0}&#10;&#10;&#10;&#10;\pagestyle{empty}&#10;\begin{document}&#10;&#10;$\Tilde{\struct B}$&#10;&#10;\end{document}&#10;"/>
  <p:tag name="IGUANATEXSIZE" val="20"/>
  <p:tag name="IGUANATEXCURSOR" val="2718"/>
  <p:tag name="TRANSPARENCY" val="Wahr"/>
  <p:tag name="CHOOSECOLOR" val="Falsch"/>
  <p:tag name="COLORHEX" val="000000"/>
  <p:tag name="FILENAME" val=""/>
  <p:tag name="LATEXENGINEID" val="1"/>
  <p:tag name="TEMPFOLDER" val="C:\IguanaTex\"/>
  <p:tag name="LATEXFORMHEIGHT" val=" 485"/>
  <p:tag name="LATEXFORMWIDTH" val=" 604"/>
  <p:tag name="LATEXFORMWRAP" val="Wahr"/>
  <p:tag name="BITMAPVECTOR" val="0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90.0126"/>
  <p:tag name="ORIGINALWIDTH" val=" 133.5187"/>
  <p:tag name="OUTPUTTYPE" val="PNG"/>
  <p:tag name="IGUANATEXVERSION" val="162"/>
  <p:tag name="LATEXADDIN" val="\documentclass{article}&#10;\setlength\parindent{0pt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\usepackage{tikz}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newcommand{\Si}{\struct{S}_1}&#10;\newcommand{\Sii}{\struct{S}_2}&#10;\usepackage{ntheorem}&#10;\newtheorem*{theorem}{Theorem}&#10;\newtheorem*{conjecture}{Conjecture}&#10;\definecolor{amber}{rgb}{1.0, 0.49, 0.0}&#10;&#10;&#10;&#10;\pagestyle{empty}&#10;\begin{document}&#10;&#10;$\struct A^*$&#10;&#10;\end{document}&#10;"/>
  <p:tag name="IGUANATEXSIZE" val="20"/>
  <p:tag name="IGUANATEXCURSOR" val="2712"/>
  <p:tag name="TRANSPARENCY" val="Wahr"/>
  <p:tag name="CHOOSECOLOR" val="Falsch"/>
  <p:tag name="COLORHEX" val="000000"/>
  <p:tag name="FILENAME" val=""/>
  <p:tag name="LATEXENGINEID" val="1"/>
  <p:tag name="TEMPFOLDER" val="C:\IguanaTex\"/>
  <p:tag name="LATEXFORMHEIGHT" val=" 485"/>
  <p:tag name="LATEXFORMWIDTH" val=" 604"/>
  <p:tag name="LATEXFORMWRAP" val="Wahr"/>
  <p:tag name="BITMAPVECTOR" val="0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90.0126"/>
  <p:tag name="ORIGINALWIDTH" val=" 88.51236"/>
  <p:tag name="OUTPUTTYPE" val="PNG"/>
  <p:tag name="IGUANATEXVERSION" val="162"/>
  <p:tag name="LATEXADDIN" val="\documentclass{article}&#10;\setlength\parindent{0pt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\usepackage{tikz}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newcommand{\Si}{\struct{S}_1}&#10;\newcommand{\Sii}{\struct{S}_2}&#10;\usepackage{ntheorem}&#10;\newtheorem*{theorem}{Theorem}&#10;\newtheorem*{conjecture}{Conjecture}&#10;\definecolor{amber}{rgb}{1.0, 0.49, 0.0}&#10;&#10;&#10;&#10;\pagestyle{empty}&#10;\begin{document}&#10;&#10;$\struct A$&#10;&#10;\end{document}&#10;"/>
  <p:tag name="IGUANATEXSIZE" val="20"/>
  <p:tag name="IGUANATEXCURSOR" val="2711"/>
  <p:tag name="TRANSPARENCY" val="Falsch"/>
  <p:tag name="CHOOSECOLOR" val="Falsch"/>
  <p:tag name="COLORHEX" val="000000"/>
  <p:tag name="FILENAME" val=""/>
  <p:tag name="LATEXENGINEID" val="1"/>
  <p:tag name="TEMPFOLDER" val="C:\IguanaTex\"/>
  <p:tag name="LATEXFORMHEIGHT" val=" 485"/>
  <p:tag name="LATEXFORMWIDTH" val=" 604"/>
  <p:tag name="LATEXFORMWRAP" val="Wahr"/>
  <p:tag name="BITMAPVECTOR" val="0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11.7361"/>
  <p:tag name="ORIGINALWIDTH" val=" 1206.599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&#10;\pagestyle{empty}&#10;\begin{document}&#10;\noindent&#10;&#10;Removing algebraicity&#10;&#10;\end{document}&#10;"/>
  <p:tag name="IGUANATEXSIZE" val="50"/>
  <p:tag name="IGUANATEXCURSOR" val="2494"/>
  <p:tag name="TRANSPARENCY" val="Wahr"/>
  <p:tag name="CHOOSECOLOR" val="Falsch"/>
  <p:tag name="COLORHEX" val="000000"/>
  <p:tag name="FILENAME" val=""/>
  <p:tag name="LATEXENGINEID" val="0"/>
  <p:tag name="TEMPFOLDER" val="C:\IguanaTex\"/>
  <p:tag name="LATEXFORMHEIGHT" val=" 320"/>
  <p:tag name="LATEXFORMWIDTH" val=" 385"/>
  <p:tag name="LATEXFORMWRAP" val="Wahr"/>
  <p:tag name="BITMAPVECTOR" val="0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97.51362"/>
  <p:tag name="ORIGINALWIDTH" val=" 98.2637"/>
  <p:tag name="OUTPUTTYPE" val="PNG"/>
  <p:tag name="IGUANATEXVERSION" val="162"/>
  <p:tag name="LATEXADDIN" val="\documentclass{article}&#10;\setlength\parindent{0pt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\usepackage{tikz}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newcommand{\Si}{\struct{S}_1}&#10;\newcommand{\Sii}{\struct{S}_2}&#10;\usepackage{ntheorem}&#10;\newtheorem*{theorem}{Theorem}&#10;\newtheorem*{conjecture}{Conjecture}&#10;\definecolor{amber}{rgb}{1.0, 0.49, 0.0}&#10;&#10;&#10;&#10;\pagestyle{empty}&#10;\begin{document}&#10;&#10;$\textbf{+}$&#10;&#10;\end{document}&#10;"/>
  <p:tag name="IGUANATEXSIZE" val="20"/>
  <p:tag name="IGUANATEXCURSOR" val="2708"/>
  <p:tag name="TRANSPARENCY" val="Wahr"/>
  <p:tag name="CHOOSECOLOR" val="Falsch"/>
  <p:tag name="COLORHEX" val="000000"/>
  <p:tag name="FILENAME" val=""/>
  <p:tag name="LATEXENGINEID" val="1"/>
  <p:tag name="TEMPFOLDER" val="C:\IguanaTex\"/>
  <p:tag name="LATEXFORMHEIGHT" val=" 485"/>
  <p:tag name="LATEXFORMWIDTH" val=" 604"/>
  <p:tag name="LATEXFORMWRAP" val="Wahr"/>
  <p:tag name="BITMAPVECTOR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89.98874"/>
  <p:tag name="ORIGINALWIDTH" val=" 366.7042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&#10;\pagestyle{empty}&#10;\begin{document}&#10;&#10;$\X\to\C$&#10;&#10;\end{document}&#10;"/>
  <p:tag name="IGUANATEXSIZE" val="30"/>
  <p:tag name="IGUANATEXCURSOR" val="2471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89.98874"/>
  <p:tag name="ORIGINALWIDTH" val=" 273.7158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&#10;\pagestyle{empty}&#10;\begin{document}&#10;\noindent&#10;&#10;Voil\`a&#10;&#10;\end{document}&#10;"/>
  <p:tag name="IGUANATEXSIZE" val="50"/>
  <p:tag name="IGUANATEXCURSOR" val="2479"/>
  <p:tag name="TRANSPARENCY" val="Wahr"/>
  <p:tag name="CHOOSECOLOR" val="Falsch"/>
  <p:tag name="COLORHEX" val="000000"/>
  <p:tag name="FILENAME" val=""/>
  <p:tag name="LATEXENGINEID" val="0"/>
  <p:tag name="TEMPFOLDER" val="C:\IguanaTex\"/>
  <p:tag name="LATEXFORMHEIGHT" val=" 320"/>
  <p:tag name="LATEXFORMWIDTH" val=" 385"/>
  <p:tag name="LATEXFORMWRAP" val="Wahr"/>
  <p:tag name="BITMAPVECTOR" val="0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17.0163"/>
  <p:tag name="ORIGINALWIDTH" val=" 3953.052"/>
  <p:tag name="OUTPUTTYPE" val="PNG"/>
  <p:tag name="IGUANATEXVERSION" val="162"/>
  <p:tag name="LATEXADDIN" val="\documentclass{article}&#10;\setlength\parindent{0pt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\usepackage{tikz}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newcommand{\Si}{\struct{S}_1}&#10;\newcommand{\Sii}{\struct{S}_2}&#10;\usepackage{ntheorem}&#10;\newtheorem*{theorem}{Theorem}&#10;\newtheorem*{conjecture}{Conjecture}&#10;\definecolor{amber}{rgb}{1.0, 0.49, 0.0}&#10;&#10;&#10;&#10;\pagestyle{empty}&#10;\begin{document}&#10;&#10;$\Rightarrow$ every identity characterizing tractability must be essentially injective!&#10;&#10;\;&#10;&#10;&#10;&#10;\end{document}&#10;"/>
  <p:tag name="IGUANATEXSIZE" val="20"/>
  <p:tag name="IGUANATEXCURSOR" val="2793"/>
  <p:tag name="TRANSPARENCY" val="Wahr"/>
  <p:tag name="CHOOSECOLOR" val="Falsch"/>
  <p:tag name="COLORHEX" val="000000"/>
  <p:tag name="FILENAME" val=""/>
  <p:tag name="LATEXENGINEID" val="1"/>
  <p:tag name="TEMPFOLDER" val="C:\IguanaTex\"/>
  <p:tag name="LATEXFORMHEIGHT" val=" 485"/>
  <p:tag name="LATEXFORMWIDTH" val=" 604"/>
  <p:tag name="LATEXFORMWRAP" val="Wahr"/>
  <p:tag name="BITMAPVECTOR" val="0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26.7677"/>
  <p:tag name="ORIGINALWIDTH" val=" 1813.753"/>
  <p:tag name="OUTPUTTYPE" val="PNG"/>
  <p:tag name="IGUANATEXVERSION" val="162"/>
  <p:tag name="LATEXADDIN" val="\documentclass{article}&#10;\setlength\parindent{0pt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\usepackage{tikz}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newcommand{\Si}{\struct{S}_1}&#10;\newcommand{\Sii}{\struct{S}_2}&#10;\usepackage{ntheorem}&#10;\newtheorem*{theorem}{Theorem}&#10;\newtheorem*{conjecture}{Conjecture}&#10;\definecolor{amber}{rgb}{1.0, 0.49, 0.0}&#10;&#10;&#10;&#10;\pagestyle{empty}&#10;\begin{document}&#10;&#10; $s(x,y,z,x,y,z) \approx s(y,z,x,z,x,y)$&#10;\end{document}&#10;"/>
  <p:tag name="IGUANATEXSIZE" val="20"/>
  <p:tag name="IGUANATEXCURSOR" val="2740"/>
  <p:tag name="TRANSPARENCY" val="Wahr"/>
  <p:tag name="CHOOSECOLOR" val="Falsch"/>
  <p:tag name="COLORHEX" val="000000"/>
  <p:tag name="FILENAME" val=""/>
  <p:tag name="LATEXENGINEID" val="1"/>
  <p:tag name="TEMPFOLDER" val="C:\IguanaTex\"/>
  <p:tag name="LATEXFORMHEIGHT" val=" 485"/>
  <p:tag name="LATEXFORMWIDTH" val=" 604"/>
  <p:tag name="LATEXFORMWRAP" val="Wahr"/>
  <p:tag name="BITMAPVECTOR" val="0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90.0126"/>
  <p:tag name="ORIGINALWIDTH" val=" 133.5187"/>
  <p:tag name="OUTPUTTYPE" val="PNG"/>
  <p:tag name="IGUANATEXVERSION" val="162"/>
  <p:tag name="LATEXADDIN" val="\documentclass{article}&#10;\setlength\parindent{0pt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\usepackage{tikz}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newcommand{\Si}{\struct{S}_1}&#10;\newcommand{\Sii}{\struct{S}_2}&#10;\usepackage{ntheorem}&#10;\newtheorem*{theorem}{Theorem}&#10;\newtheorem*{conjecture}{Conjecture}&#10;\definecolor{amber}{rgb}{1.0, 0.49, 0.0}&#10;&#10;&#10;&#10;\pagestyle{empty}&#10;\begin{document}&#10;&#10;$\struct A^*$&#10;&#10;\end{document}&#10;"/>
  <p:tag name="IGUANATEXSIZE" val="20"/>
  <p:tag name="IGUANATEXCURSOR" val="2712"/>
  <p:tag name="TRANSPARENCY" val="Wahr"/>
  <p:tag name="CHOOSECOLOR" val="Falsch"/>
  <p:tag name="COLORHEX" val="000000"/>
  <p:tag name="FILENAME" val=""/>
  <p:tag name="LATEXENGINEID" val="1"/>
  <p:tag name="TEMPFOLDER" val="C:\IguanaTex\"/>
  <p:tag name="LATEXFORMHEIGHT" val=" 485"/>
  <p:tag name="LATEXFORMWIDTH" val=" 604"/>
  <p:tag name="LATEXFORMWRAP" val="Wahr"/>
  <p:tag name="BITMAPVECTOR" val="0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634.796"/>
  <p:tag name="ORIGINALWIDTH" val=" 3752.531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newcommand{\Si}{\struct{S}_1}&#10;\newcommand{\Sii}{\struct{S}_2}&#10;\usepackage{ntheorem}&#10;\newtheorem*{theorem}{Theorem}&#10;\newtheorem*{conjecture}{Conjecture}&#10;\definecolor{amber}{rgb}{1.0, 0.49, 0.0}&#10;&#10;&#10;&#10;\pagestyle{empty}&#10;\begin{document}&#10;&#10;\begin{theorem}&#10;&#10;$\struct{A}$ %non-contractible&#10;reduct of fbh $\struct B$. &#10;There is $\struct A^*$, % non-contractible&#10;reduct of fbh $\Tilde{\struct B}$ such that:&#10;\begin{itemize}&#10; \item $\struct A^*$ and $\Tilde{\struct B}$ have no algebraicity.&#10; \item $\Pol(\struct A^*)$ is essentially injective.&#10; \item $\CSP(\struct A^*)$ and $\CSP(\struct A)$ are Datalog-interreducible.&#10; \item $\struct A^*$ pp-constructs $\struct K_3$ iff $\struct A$ does. &#10; \item $\Tilde{\struct B}$ is Ramsey iff $\struct B$ is.&#10; \item $\struct A^*$ is a model-complete core iff $\struct A$ is.&#10; &#10;\end{itemize}&#10; &#10;\end{theorem}&#10;&#10;\end{document}&#10;"/>
  <p:tag name="IGUANATEXSIZE" val="20"/>
  <p:tag name="IGUANATEXCURSOR" val="3036"/>
  <p:tag name="TRANSPARENCY" val="Wahr"/>
  <p:tag name="CHOOSECOLOR" val="Falsch"/>
  <p:tag name="COLORHEX" val="000000"/>
  <p:tag name="FILENAME" val=""/>
  <p:tag name="LATEXENGINEID" val="0"/>
  <p:tag name="TEMPFOLDER" val="C:\IguanaTex\"/>
  <p:tag name="LATEXFORMHEIGHT" val=" 485.1"/>
  <p:tag name="LATEXFORMWIDTH" val=" 603.6"/>
  <p:tag name="LATEXFORMWRAP" val="Wahr"/>
  <p:tag name="BITMAPVECTOR" val="0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26.7677"/>
  <p:tag name="ORIGINALWIDTH" val=" 2208.308"/>
  <p:tag name="OUTPUTTYPE" val="PNG"/>
  <p:tag name="IGUANATEXVERSION" val="162"/>
  <p:tag name="LATEXADDIN" val="\documentclass{article}&#10;\setlength\parindent{0pt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\usepackage{tikz}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newcommand{\Si}{\struct{S}_1}&#10;\newcommand{\Sii}{\struct{S}_2}&#10;\usepackage{ntheorem}&#10;\newtheorem*{theorem}{Theorem}&#10;\newtheorem*{conjecture}{Conjecture}&#10;\definecolor{amber}{rgb}{1.0, 0.49, 0.0}&#10;&#10;&#10;&#10;\pagestyle{empty}&#10;\begin{document}&#10;&#10;$\alpha \circ s(x,y,z,x,y,z) \approx \beta \circ s(y,z,x,z,x,y)$&#10;&#10;\end{document}&#10;"/>
  <p:tag name="IGUANATEXSIZE" val="20"/>
  <p:tag name="IGUANATEXCURSOR" val="2701"/>
  <p:tag name="TRANSPARENCY" val="Wahr"/>
  <p:tag name="CHOOSECOLOR" val="Falsch"/>
  <p:tag name="COLORHEX" val="000000"/>
  <p:tag name="FILENAME" val=""/>
  <p:tag name="LATEXENGINEID" val="1"/>
  <p:tag name="TEMPFOLDER" val="C:\IguanaTex\"/>
  <p:tag name="LATEXFORMHEIGHT" val=" 485"/>
  <p:tag name="LATEXFORMWIDTH" val=" 604"/>
  <p:tag name="LATEXFORMWRAP" val="Wahr"/>
  <p:tag name="BITMAPVECTOR" val="0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14.7357"/>
  <p:tag name="ORIGINALWIDTH" val=" 1238.095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&#10;\pagestyle{empty}&#10;\begin{document}&#10;\noindent&#10;&#10;Removing Algebraicity&#10;&#10;\end{document}&#10;"/>
  <p:tag name="IGUANATEXSIZE" val="50"/>
  <p:tag name="IGUANATEXCURSOR" val="2493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17.0163"/>
  <p:tag name="ORIGINALWIDTH" val=" 3953.052"/>
  <p:tag name="OUTPUTTYPE" val="PNG"/>
  <p:tag name="IGUANATEXVERSION" val="162"/>
  <p:tag name="LATEXADDIN" val="\documentclass{article}&#10;\setlength\parindent{0pt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\usepackage{tikz}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newcommand{\Si}{\struct{S}_1}&#10;\newcommand{\Sii}{\struct{S}_2}&#10;\usepackage{ntheorem}&#10;\newtheorem*{theorem}{Theorem}&#10;\newtheorem*{conjecture}{Conjecture}&#10;\definecolor{amber}{rgb}{1.0, 0.49, 0.0}&#10;&#10;&#10;&#10;\pagestyle{empty}&#10;\begin{document}&#10;&#10;$\Rightarrow$ every identity characterizing tractability must be essentially injective!&#10;&#10;\;&#10;&#10;&#10;&#10;\end{document}&#10;"/>
  <p:tag name="IGUANATEXSIZE" val="20"/>
  <p:tag name="IGUANATEXCURSOR" val="2793"/>
  <p:tag name="TRANSPARENCY" val="Wahr"/>
  <p:tag name="CHOOSECOLOR" val="Falsch"/>
  <p:tag name="COLORHEX" val="000000"/>
  <p:tag name="FILENAME" val=""/>
  <p:tag name="LATEXENGINEID" val="1"/>
  <p:tag name="TEMPFOLDER" val="C:\IguanaTex\"/>
  <p:tag name="LATEXFORMHEIGHT" val=" 485"/>
  <p:tag name="LATEXFORMWIDTH" val=" 604"/>
  <p:tag name="LATEXFORMWRAP" val="Wahr"/>
  <p:tag name="BITMAPVECTOR" val="0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26.7677"/>
  <p:tag name="ORIGINALWIDTH" val=" 1813.753"/>
  <p:tag name="OUTPUTTYPE" val="PNG"/>
  <p:tag name="IGUANATEXVERSION" val="162"/>
  <p:tag name="LATEXADDIN" val="\documentclass{article}&#10;\setlength\parindent{0pt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\usepackage{tikz}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newcommand{\Si}{\struct{S}_1}&#10;\newcommand{\Sii}{\struct{S}_2}&#10;\usepackage{ntheorem}&#10;\newtheorem*{theorem}{Theorem}&#10;\newtheorem*{conjecture}{Conjecture}&#10;\definecolor{amber}{rgb}{1.0, 0.49, 0.0}&#10;&#10;&#10;&#10;\pagestyle{empty}&#10;\begin{document}&#10;&#10; $s(x,y,z,x,y,z) \approx s(y,z,x,z,x,y)$&#10;\end{document}&#10;"/>
  <p:tag name="IGUANATEXSIZE" val="20"/>
  <p:tag name="IGUANATEXCURSOR" val="2740"/>
  <p:tag name="TRANSPARENCY" val="Wahr"/>
  <p:tag name="CHOOSECOLOR" val="Falsch"/>
  <p:tag name="COLORHEX" val="000000"/>
  <p:tag name="FILENAME" val=""/>
  <p:tag name="LATEXENGINEID" val="1"/>
  <p:tag name="TEMPFOLDER" val="C:\IguanaTex\"/>
  <p:tag name="LATEXFORMHEIGHT" val=" 485"/>
  <p:tag name="LATEXFORMWIDTH" val=" 604"/>
  <p:tag name="LATEXFORMWRAP" val="Wahr"/>
  <p:tag name="BITMAPVECTOR" val="0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270.341"/>
  <p:tag name="ORIGINALWIDTH" val=" 2962.13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newcommand{\Si}{\struct{S}_1}&#10;\newcommand{\Sii}{\struct{S}_2}&#10;\usepackage{ntheorem}&#10;\newtheorem*{theorem}{Theorem}&#10;\newtheorem*{conjecture}{Conjecture}&#10;\definecolor{amber}{rgb}{1.0, 0.49, 0.0}&#10;&#10;&#10;&#10;\pagestyle{empty}&#10;\begin{document}&#10;&#10;\begin{theorem}&#10;&#10;$\struct{A}$ %non-contractible&#10;reduct of fbh $\struct B$. &#10;There is $\struct A'$, % non-contractible&#10;reduct of \\&#10;fbh $\struct B'$ such that:&#10;\begin{itemize}&#10; \item $\struct A'$ has no algebraicity.&#10; \item $\CSP(\struct A')$ and $\CSP(\struct A)$ are Datalog-interreducible.&#10; \item $\struct A'$ pp-constructs $\struct K_3$ iff $\struct A$ does. &#10; \item $\Pol(\struct A')$ is essentially injective.&#10; &#10;\end{itemize}&#10; &#10;\end{theorem}&#10;&#10;\end{document}&#10;"/>
  <p:tag name="IGUANATEXSIZE" val="20"/>
  <p:tag name="IGUANATEXCURSOR" val="2873"/>
  <p:tag name="TRANSPARENCY" val="Wahr"/>
  <p:tag name="CHOOSECOLOR" val="Falsch"/>
  <p:tag name="COLORHEX" val="000000"/>
  <p:tag name="LATEXENGINEID" val="0"/>
  <p:tag name="TEMPFOLDER" val="c:\temp\"/>
  <p:tag name="LATEXFORMHEIGHT" val=" 485.1"/>
  <p:tag name="LATEXFORMWIDTH" val=" 603.6"/>
  <p:tag name="LATEXFORMWRAP" val="Wahr"/>
  <p:tag name="BITMAPVECTOR" val="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90.73866"/>
  <p:tag name="ORIGINALWIDTH" val=" 764.9044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&#10;\pagestyle{empty}&#10;\begin{document}&#10;\noindent&#10;&#10;Promise CSPs&#10;&#10;\end{document}&#10;"/>
  <p:tag name="IGUANATEXSIZE" val="50"/>
  <p:tag name="IGUANATEXCURSOR" val="2480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26.7677"/>
  <p:tag name="ORIGINALWIDTH" val=" 2208.308"/>
  <p:tag name="OUTPUTTYPE" val="PNG"/>
  <p:tag name="IGUANATEXVERSION" val="162"/>
  <p:tag name="LATEXADDIN" val="\documentclass{article}&#10;\setlength\parindent{0pt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\usepackage{tikz}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newcommand{\Si}{\struct{S}_1}&#10;\newcommand{\Sii}{\struct{S}_2}&#10;\usepackage{ntheorem}&#10;\newtheorem*{theorem}{Theorem}&#10;\newtheorem*{conjecture}{Conjecture}&#10;\definecolor{amber}{rgb}{1.0, 0.49, 0.0}&#10;&#10;&#10;&#10;\pagestyle{empty}&#10;\begin{document}&#10;&#10;$\alpha \circ s(x,y,z,x,y,z) \approx \beta \circ s(y,z,x,z,x,y)$&#10;&#10;\end{document}&#10;"/>
  <p:tag name="IGUANATEXSIZE" val="20"/>
  <p:tag name="IGUANATEXCURSOR" val="2701"/>
  <p:tag name="TRANSPARENCY" val="Wahr"/>
  <p:tag name="CHOOSECOLOR" val="Falsch"/>
  <p:tag name="COLORHEX" val="000000"/>
  <p:tag name="FILENAME" val=""/>
  <p:tag name="LATEXENGINEID" val="1"/>
  <p:tag name="TEMPFOLDER" val="C:\IguanaTex\"/>
  <p:tag name="LATEXFORMHEIGHT" val=" 485"/>
  <p:tag name="LATEXFORMWIDTH" val=" 604"/>
  <p:tag name="LATEXFORMWRAP" val="Wahr"/>
  <p:tag name="BITMAPVECTOR" val="0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89.23882"/>
  <p:tag name="ORIGINALWIDTH" val=" 647.919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usepackage{ntheorem}&#10;\newtheorem*{theorem}{Theorem}&#10;\definecolor{amber}{rgb}{1.0, 0.49, 0.0}&#10;&#10;&#10;\pagestyle{empty}&#10;\begin{document}&#10;\noindent&#10;&#10;$\struct A\phantom{'}\text{ red. of }\struct B$&#10;&#10;&#10;\end{document}&#10;"/>
  <p:tag name="IGUANATEXSIZE" val="30"/>
  <p:tag name="IGUANATEXCURSOR" val="2588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11.7361"/>
  <p:tag name="ORIGINALWIDTH" val=" 422.1972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newcommand{\Si}{\struct{S}_1}&#10;\newcommand{\Sii}{\struct{S}_2}&#10;&#10;\usepackage{ntheorem}&#10;\newtheorem*{theorem}{Theorem}&#10;\definecolor{amber}{rgb}{1.0, 0.49, 0.0}&#10;&#10;&#10;\pagestyle{empty}&#10;\begin{document}&#10;\noindent&#10;&#10;Datalog&#10;&#10;&#10;\end{document}&#10;"/>
  <p:tag name="IGUANATEXSIZE" val="30"/>
  <p:tag name="IGUANATEXCURSOR" val="2638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14.7357"/>
  <p:tag name="ORIGINALWIDTH" val=" 95.98803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newcommand{\Si}{\struct{S}_1}&#10;\newcommand{\Sii}{\struct{S}_2}&#10;&#10;\usepackage{ntheorem}&#10;\newtheorem*{theorem}{Theorem}&#10;\definecolor{amber}{rgb}{1.0, 0.49, 0.0}&#10;&#10;&#10;\pagestyle{empty}&#10;\begin{document}&#10;\noindent&#10;&#10;\textcolor{amber}{$\boldsymbol{\neq}$}&#10;&#10;&#10;\end{document}&#10;"/>
  <p:tag name="IGUANATEXSIZE" val="30"/>
  <p:tag name="IGUANATEXCURSOR" val="2661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95.23811"/>
  <p:tag name="ORIGINALWIDTH" val=" 679.415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usepackage{ntheorem}&#10;\newtheorem*{theorem}{Theorem}&#10;\definecolor{amber}{rgb}{1.0, 0.49, 0.0}&#10;&#10;&#10;\pagestyle{empty}&#10;\begin{document}&#10;\noindent&#10;&#10;$\struct A'\text{ red. of }\struct B'$&#10;&#10;&#10;\end{document}&#10;"/>
  <p:tag name="IGUANATEXSIZE" val="30"/>
  <p:tag name="IGUANATEXCURSOR" val="2604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3496.813"/>
  <p:tag name="ORIGINALWIDTH" val=" 4451.443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usepackage{ntheorem}&#10;\newtheorem*{theorem}{Theorem}&#10;\definecolor{amber}{rgb}{1.0, 0.49, 0.0}&#10;&#10;&#10;\pagestyle{empty}&#10;\begin{document}&#10;&#10;\begin{theorem}[Pinsker, Rydval, Schöbi, S.]&#10; For every non-contractible $\tau$-reduct $\struct{A}$ of a countable finitely bounded homogeneous structure $\struct{B}$ there exists a $\tau'$-reduct $\struct{A}'$ of a countable finitely bounded homogeneous structure $\struct{B}'$ together with  Datalog-interpretations $\mathcal{J}$ and $ \mathcal{J}'$ from $\tau$-structures to $\tau'$-structures and vice versa such that, for every $n\in \mathbb{N}$, there exists a finite PCSP template $(\struct{S}_1,\struct{S}_2)$ with the following properties: &#10; \begin{enumerate} &#10;   \item $\struct{A}$ pp-constructs $\struct{K}_3$ if and only if  $\struct{A}'$ pp-constructs $\struct{K}_3$. &#10;   \item $\mathcal{J}$ and $\mathcal{J}'$ are (Datalog-)reductions from $\CSP(\struct{A})$ to $\CSP(\struct{A}')$ and vice versa.&#10; \item If $\struct{A}$ is a model-complete core, then $\struct{A}'$ is a model-complete core as well.&#10;        \item If $\struct{B}$ is Ramsey, then $\struct{B}'$ is Ramsey as well.   &#10;          \item Every finite cheese for $\PCSP(\struct{S}_1,\struct{S}_2)$ pp-constructs $\struct{K}_3$; and thus $\PCSP(\struct{S}_1,\struct{S}_2)$ is not finitely tractable. &#10;      \item $\struct{A}'$ is a cheese for $\PCSP(\struct{S}_1,\struct{S}_2)$; thus $\PCSP(\struct{S}_1,\struct{S}_2)$ reduces to $\CSP(\struct{A})$ via $\mathcal{J}'$.  &#10;       \item $\mathcal{J}$ is correct as a reduction from $\CSP(\struct{A})$ to  $\PCSP(\struct{S}_1,\struct{S}_2)$ when limited to instances $\struct{X}$ of $\CSP(\struct{A})$ with the property that $\struct{X}$ homomorphically maps to $\struct{A}$ if and only if $\struct{X}$ homomorphically maps to a substructure of $\struct{A}$ of domain size $\leq n$. &#10;   \end{enumerate} &#10;   &#10; \end{theorem}  &#10;&#10;\end{document}&#10;"/>
  <p:tag name="IGUANATEXSIZE" val="30"/>
  <p:tag name="IGUANATEXCURSOR" val="4300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85.48929"/>
  <p:tag name="ORIGINALWIDTH" val=" 359.2051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pagestyle{empty}&#10;\begin{document}&#10;&#10;$\struct{X}\nrightarrow\textcolor{orange}{\struct{B}}$&#10;&#10;\end{document}&#10;"/>
  <p:tag name="IGUANATEXSIZE" val="20"/>
  <p:tag name="IGUANATEXCURSOR" val="301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25.2343"/>
  <p:tag name="ORIGINALWIDTH" val=" 637.4203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pagestyle{empty}&#10;\begin{document}&#10;&#10;\textcolor{orange}{P}$\CSP(\struct{A}\textcolor{orange}{,\struct{B}})$&#10;&#10;\end{document}&#10;"/>
  <p:tag name="IGUANATEXSIZE" val="20"/>
  <p:tag name="IGUANATEXCURSOR" val="2417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25.2343"/>
  <p:tag name="ORIGINALWIDTH" val=" 411.6985"/>
  <p:tag name="OUTPUTTYPE" val="PNG"/>
  <p:tag name="IGUANATEXVERSION" val="162"/>
  <p:tag name="LATEXADDIN" val="\documentclass{article}&#10;\usepackage{amsmath}&#10;\usepackage{amsfonts }&#10;\pagestyle{empty}&#10;\begin{document}&#10;CSP($\mathbb{A}$)&#10;&#10;&#10;&#10;\end{document}"/>
  <p:tag name="IGUANATEXSIZE" val="20"/>
  <p:tag name="IGUANATEXCURSOR" val="119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89.23882"/>
  <p:tag name="ORIGINALWIDTH" val=" 368.9539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pagestyle{empty}&#10;\begin{document}&#10;&#10;$\struct{X}\to\struct{A}$&#10;&#10;\end{document}&#10;"/>
  <p:tag name="IGUANATEXSIZE" val="20"/>
  <p:tag name="IGUANATEXCURSOR" val="2334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772.4034"/>
  <p:tag name="ORIGINALWIDTH" val=" 2401.2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newcommand{\Si}{\struct{S}_1}&#10;\newcommand{\Sii}{\struct{S}_2}&#10;\usepackage{ntheorem}&#10;\newtheorem*{theorem}{Theorem}&#10;\definecolor{amber}{rgb}{1.0, 0.49, 0.0}&#10;&#10;&#10;&#10;\pagestyle{empty}&#10;\begin{document}&#10;&#10;\begin{theorem}[Bulatov '17 and Zhuk '17]\textcolor{white}{.} \\&#10;$\struct{A}$ finite relational structure. Then&#10;\begin{center}&#10;\begin{itemize}&#10; \item $\CSP(\struct{A})$ is in P, or&#10; \item $\CSP(\struct{A})$ is NP-complete.  &#10;\end{itemize}&#10;\end{center}&#10;\end{theorem} &#10; &#10;\end{document}&#10;"/>
  <p:tag name="IGUANATEXSIZE" val="20"/>
  <p:tag name="IGUANATEXCURSOR" val="2685"/>
  <p:tag name="TRANSPARENCY" val="Wahr"/>
  <p:tag name="CHOOSECOLOR" val="Falsch"/>
  <p:tag name="COLORHEX" val="000000"/>
  <p:tag name="LATEXENGINEID" val="0"/>
  <p:tag name="TEMPFOLDER" val="c:\temp\"/>
  <p:tag name="LATEXFORMHEIGHT" val=" 406.2"/>
  <p:tag name="LATEXFORMWIDTH" val=" 609.9"/>
  <p:tag name="LATEXFORMWRAP" val="Wahr"/>
  <p:tag name="BITMAPVECTOR" val="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89.23882"/>
  <p:tag name="ORIGINALWIDTH" val=" 810.6487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&#10;\pagestyle{empty}&#10;\begin{document}&#10;\noindent&#10;&#10;Infinite cheeses&#10;&#10;\end{document}&#10;"/>
  <p:tag name="IGUANATEXSIZE" val="50"/>
  <p:tag name="IGUANATEXCURSOR" val="2488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87.73905"/>
  <p:tag name="ORIGINALWIDTH" val=" 368.9539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pagestyle{empty}&#10;\begin{document}&#10;&#10;$\struct{X}\nrightarrow\struct{A}$&#10;&#10;\end{document}&#10;"/>
  <p:tag name="IGUANATEXSIZE" val="20"/>
  <p:tag name="IGUANATEXCURSOR" val="300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89.23882"/>
  <p:tag name="ORIGINALWIDTH" val=" 581.1773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pagestyle{empty}&#10;\begin{document}&#10;&#10;\textcolor{orange}{For $\struct{A}\to\struct{B}$}&#10;&#10;\end{document}&#10;"/>
  <p:tag name="IGUANATEXSIZE" val="20"/>
  <p:tag name="IGUANATEXCURSOR" val="2399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25.2343"/>
  <p:tag name="ORIGINALWIDTH" val=" 1044.62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pagestyle{empty}&#10;\begin{document}&#10;&#10;Ex.: $\PCSP(\struct{K}_3,\struct{K}_5)$&#10;&#10;\end{document}&#10;"/>
  <p:tag name="IGUANATEXSIZE" val="20"/>
  <p:tag name="IGUANATEXCURSOR" val="2389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509.561"/>
  <p:tag name="ORIGINALWIDTH" val=" 3868.766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newcommand{\Si}{\struct{S}_1}&#10;\newcommand{\Sii}{\struct{S}_2}&#10;&#10;\usepackage{ntheorem}&#10;\newtheorem*{defi}{Definition}&#10;\definecolor{amber}{rgb}{1.0, 0.49, 0.0}&#10;&#10;&#10;\pagestyle{empty}&#10;\begin{document}&#10;\noindent&#10;&#10;\begin{defi}[Full powers] \textcolor{white}{b}\\&#10;The $d$-th full power $\fpwr{\A}{d}$ of $\A$ is a rel. str. with domain $A^d$ such that:&#10;&#10;    \begin{enumerate}&#10;        \item \label{item:fpwrpolequal} $\Pol(\fpwr{\struct{A}}{d})=\Pol(\A)\acts A^d$&#10;        \item $\CSP(\A)$ and $\CSP(\fpwr{\struct{A}}{d})$ Datalog-reduce to each other.&#10;        \item \label{item:fpwromegacat} If $\struct{A}$ is $\left(&#10;\begin{array}{c}&#10;\omega\textnormal{-categorical}\\&#10;\textnormal{homogeneous}\\&#10;\textnormal{finitely bounded}\\&#10;\textnormal{a reduct of } \B&#10;\end{array}&#10;\right)$, then $\fpwr{\struct{A}}{d}$ is $\left(&#10;\begin{array}{c}&#10;\omega\textnormal{-categorical}\\&#10;\textnormal{homogeneous}\\&#10;\textnormal{finitely bounded}\\&#10;\textnormal{a reduct of } \fpwr{\struct{B}}{d}&#10;\end{array}&#10;\right)$&#10;    \end{enumerate} &#10;\end{defi}  &#10;&#10;&#10;&#10;\end{document}&#10;"/>
  <p:tag name="IGUANATEXSIZE" val="30"/>
  <p:tag name="IGUANATEXCURSOR" val="2832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509.561"/>
  <p:tag name="ORIGINALWIDTH" val=" 3868.766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newcommand{\Si}{\struct{S}_1}&#10;\newcommand{\Sii}{\struct{S}_2}&#10;&#10;\usepackage{ntheorem}&#10;\newtheorem*{defi}{Definition}&#10;\definecolor{amber}{rgb}{1.0, 0.49, 0.0}&#10;&#10;&#10;\pagestyle{empty}&#10;\begin{document}&#10;\noindent&#10;&#10;\begin{defi}[Full powers] \textcolor{white}{b}\\&#10;The $d$-th full power $\fpwr{\A}{d}$ of $\A$ is a rel. str. with domain $A^d$ such that:&#10;&#10;    \begin{enumerate}&#10;        \item \label{item:fpwrpolequal} $\Pol(\fpwr{\struct{A}}{d})=\Pol(\A)\acts A^d$&#10;        \item $\CSP(\A)$ and $\CSP(\fpwr{\struct{A}}{d})$ Datalog-reduce to each other.&#10;        \item \label{item:fpwromegacat} If $\struct{A}$ is $\left(&#10;\begin{array}{c}&#10;\omega\textnormal{-categorical}\\&#10;\textnormal{homogeneous}\\&#10;\textnormal{finitely bounded}\\&#10;\textnormal{a reduct of } \B&#10;\end{array}&#10;\right)$, then $\fpwr{\struct{A}}{d}$ is $\left(&#10;\begin{array}{c}&#10;\omega\textnormal{-categorical}\\&#10;\textnormal{homogeneous}\\&#10;\textnormal{finitely bounded}\\&#10;\textnormal{a reduct of } \fpwr{\struct{B}}{d}&#10;\end{array}&#10;\right)$&#10;    \end{enumerate} &#10;\end{defi}  &#10;&#10;&#10;&#10;\end{document}&#10;"/>
  <p:tag name="IGUANATEXSIZE" val="30"/>
  <p:tag name="IGUANATEXCURSOR" val="2832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502.062"/>
  <p:tag name="ORIGINALWIDTH" val=" 3868.766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newcommand{\Si}{\struct{S}_1}&#10;\newcommand{\Sii}{\struct{S}_2}&#10;&#10;\usepackage{ntheorem}&#10;\newtheorem*{defi}{Definition}&#10;\definecolor{amber}{rgb}{1.0, 0.49, 0.0}&#10;&#10;&#10;\pagestyle{empty}&#10;\begin{document}&#10;\noindent&#10;&#10;\begin{defi}[Full powers] \textcolor{white}{b}\\&#10;The $d$-th full power $\fpwr{\A}{d}$ of $\A$ is a rel. str. with domain $A^d$ such that:&#10;&#10;    \begin{enumerate}&#10;        \item \label{item:fpwrpolequal} $\Pol(\fpwr{\struct{A}}{d})=\Pol(\A)\acts A^d$&#10;        \item $\A$ and $\fpwr{\struct{A}}{d}$ pp-define each other.&#10;        \item \label{item:fpwromegacat} If $\struct{A}$ is $\left(&#10;\begin{array}{c}&#10;\omega\textnormal{-categorical}\\&#10;\textnormal{homogeneous}\\&#10;\textnormal{finitely bounded}\\&#10;\textnormal{a reduct of } \B&#10;\end{array}&#10;\right)$, then $\fpwr{\struct{A}}{d}$ is $\left(&#10;\begin{array}{c}&#10;\omega\textnormal{-categorical}\\&#10;\textnormal{homogeneous}\\&#10;\textnormal{finitely bounded}\\&#10;\textnormal{a reduct of } \fpwr{\struct{B}}{d}&#10;\end{array}&#10;\right)$&#10;    \end{enumerate} &#10;\end{defi}  &#10;&#10;&#10;&#10;\end{document}&#10;"/>
  <p:tag name="IGUANATEXSIZE" val="30"/>
  <p:tag name="IGUANATEXCURSOR" val="2945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502.062"/>
  <p:tag name="ORIGINALWIDTH" val=" 3868.766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newcommand{\Si}{\struct{S}_1}&#10;\newcommand{\Sii}{\struct{S}_2}&#10;&#10;\usepackage{ntheorem}&#10;\newtheorem*{defi}{Definition}&#10;\definecolor{amber}{rgb}{1.0, 0.49, 0.0}&#10;&#10;&#10;\pagestyle{empty}&#10;\begin{document}&#10;\noindent&#10;&#10;\begin{defi}[Full powers] \textcolor{white}{b}\\&#10;The $d$-th full power $\fpwr{\A}{d}$ of $\A$ is a rel. str. with domain $A^d$ such that:&#10;&#10;    \begin{enumerate}&#10;        \item \label{item:fpwrpolequal} $\Pol(\fpwr{\struct{A}}{d})=\Pol(\A)\acts A^d$&#10;        \item $\A$ and $\fpwr{\struct{A}}{d}$ pp-define each other.&#10;        \item \label{item:fpwromegacat} If $\struct{A}$ is $\left(&#10;\begin{array}{c}&#10;\omega\textnormal{-categorical}\\&#10;\textnormal{homogeneous}\\&#10;\textnormal{finitely bounded}\\&#10;\textnormal{a reduct of } \B&#10;\end{array}&#10;\right)$, then $\fpwr{\struct{A}}{d}$ is $\left(&#10;\begin{array}{c}&#10;\omega\textnormal{-categorical}\\&#10;\textnormal{homogeneous}\\&#10;\textnormal{finitely bounded}\\&#10;\textnormal{a reduct of } \fpwr{\struct{B}}{d}&#10;\end{array}&#10;\right)$&#10;    \end{enumerate} &#10;\end{defi}  &#10;&#10;&#10;&#10;\end{document}&#10;"/>
  <p:tag name="IGUANATEXSIZE" val="30"/>
  <p:tag name="IGUANATEXCURSOR" val="2945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10.2362"/>
  <p:tag name="ORIGINALWIDTH" val=" 614.1732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&#10;\pagestyle{empty}&#10;\begin{document}&#10;\noindent&#10;&#10;Full powers&#10;&#10;\end{document}&#10;"/>
  <p:tag name="IGUANATEXSIZE" val="50"/>
  <p:tag name="IGUANATEXCURSOR" val="2483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11.7361"/>
  <p:tag name="ORIGINALWIDTH" val=" 162.7297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newcommand{\Si}{\struct{S}_1}&#10;\newcommand{\Sii}{\struct{S}_2}&#10;\usepackage{ntheorem}&#10;\newtheorem*{theorem}{Theorem}&#10;\definecolor{amber}{rgb}{1.0, 0.49, 0.0}&#10;&#10;&#10;\pagestyle{empty}&#10;\begin{document}&#10;\noindent&#10;&#10;$\fpwr{\struct{S}}{d}$&#10;&#10;&#10;\end{document}&#10;"/>
  <p:tag name="IGUANATEXSIZE" val="30"/>
  <p:tag name="IGUANATEXCURSOR" val="2646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89.98874"/>
  <p:tag name="ORIGINALWIDTH" val=" 80.98985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usepackage{ntheorem}&#10;\newtheorem*{theorem}{Theorem}&#10;\definecolor{amber}{rgb}{1.0, 0.49, 0.0}&#10;&#10;&#10;\pagestyle{empty}&#10;\begin{document}&#10;\noindent&#10;&#10;$\C$&#10;&#10;&#10;\end{document}&#10;"/>
  <p:tag name="IGUANATEXSIZE" val="30"/>
  <p:tag name="IGUANATEXCURSOR" val="2570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158.605"/>
  <p:tag name="ORIGINALWIDTH" val=" 2745.406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usepackage{ntheorem}&#10;\newtheorem*{theorem}{Theorem}&#10;\definecolor{amber}{rgb}{1.0, 0.49, 0.0}&#10;&#10;&#10;\pagestyle{empty}&#10;\begin{document}&#10;&#10;\begin{theorem}\textcolor{white}{.}\\&#10;$\A$ reduct of fbh $\struct{B}$\\$\Rightarrow \exists \A'$ reduct of fbh $\struct{B}'$, finite $\struct{S}_1,\struct{S}_2$&#10; \begin{itemize} &#10;   \item $\CSP(\struct{A})$ and $\CSP(\struct{A}')$ Datalog-interreducible.&#10;\item $\struct{A}'$ is a cheese for $\PCSP(\struct{S}_1,\struct{S}_2)$&#10;\item $\not \exists$ finite tractable cheese&#10;   \end{itemize} &#10;   &#10; \end{theorem}  &#10;&#10;\end{document}&#10;"/>
  <p:tag name="IGUANATEXSIZE" val="17"/>
  <p:tag name="IGUANATEXCURSOR" val="2717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73.2283"/>
  <p:tag name="ORIGINALWIDTH" val=" 358.4552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newcommand{\Si}{\struct{S}_1}&#10;\newcommand{\Sii}{\struct{S}_2}&#10;\usepackage{ntheorem}&#10;\newtheorem*{theorem}{Theorem}&#10;\definecolor{amber}{rgb}{1.0, 0.49, 0.0}&#10;&#10;&#10;\pagestyle{empty}&#10;\begin{document}&#10;\noindent&#10;&#10;$\fpwr{\struct{A}}{d}_{\orbeq{\Aut(\struct{B})}}$&#10;&#10;&#10;\end{document}&#10;"/>
  <p:tag name="IGUANATEXSIZE" val="30"/>
  <p:tag name="IGUANATEXCURSOR" val="2678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10.2362"/>
  <p:tag name="ORIGINALWIDTH" val=" 185.2269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usepackage{ntheorem}&#10;\newtheorem*{theorem}{Theorem}&#10;\definecolor{amber}{rgb}{1.0, 0.49, 0.0}&#10;&#10;&#10;\pagestyle{empty}&#10;\begin{document}&#10;\noindent&#10;&#10;$\fpwr{\struct{A}}{d}$&#10;&#10;&#10;\end{document}&#10;"/>
  <p:tag name="IGUANATEXSIZE" val="30"/>
  <p:tag name="IGUANATEXCURSOR" val="2588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87.73905"/>
  <p:tag name="ORIGINALWIDTH" val=" 158.9802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usepackage{ntheorem}&#10;\newtheorem*{theorem}{Theorem}&#10;\definecolor{amber}{rgb}{1.0, 0.49, 0.0}&#10;&#10;&#10;\pagestyle{empty}&#10;\begin{document}&#10;\noindent&#10;&#10;fin.&#10;&#10;&#10;\end{document}&#10;"/>
  <p:tag name="IGUANATEXSIZE" val="30"/>
  <p:tag name="IGUANATEXCURSOR" val="2571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65.24181"/>
  <p:tag name="ORIGINALWIDTH" val=" 184.4769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usepackage{ntheorem}&#10;\newtheorem*{theorem}{Theorem}&#10;\definecolor{amber}{rgb}{1.0, 0.49, 0.0}&#10;&#10;&#10;\pagestyle{empty}&#10;\begin{document}&#10;\noindent&#10;&#10;$\longrightarrow$&#10;&#10;&#10;\end{document}&#10;"/>
  <p:tag name="IGUANATEXSIZE" val="30"/>
  <p:tag name="IGUANATEXCURSOR" val="2584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65.24181"/>
  <p:tag name="ORIGINALWIDTH" val=" 184.4769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usepackage{ntheorem}&#10;\newtheorem*{theorem}{Theorem}&#10;\definecolor{amber}{rgb}{1.0, 0.49, 0.0}&#10;&#10;&#10;\pagestyle{empty}&#10;\begin{document}&#10;\noindent&#10;&#10;$\longrightarrow$&#10;&#10;&#10;\end{document}&#10;"/>
  <p:tag name="IGUANATEXSIZE" val="30"/>
  <p:tag name="IGUANATEXCURSOR" val="2584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65.24181"/>
  <p:tag name="ORIGINALWIDTH" val=" 184.4769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usepackage{ntheorem}&#10;\newtheorem*{theorem}{Theorem}&#10;\definecolor{amber}{rgb}{1.0, 0.49, 0.0}&#10;&#10;&#10;\pagestyle{empty}&#10;\begin{document}&#10;\noindent&#10;&#10;$\longrightarrow$&#10;&#10;&#10;\end{document}&#10;"/>
  <p:tag name="IGUANATEXSIZE" val="30"/>
  <p:tag name="IGUANATEXCURSOR" val="2584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65.24181"/>
  <p:tag name="ORIGINALWIDTH" val=" 184.4769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usepackage{ntheorem}&#10;\newtheorem*{theorem}{Theorem}&#10;\definecolor{amber}{rgb}{1.0, 0.49, 0.0}&#10;&#10;&#10;\pagestyle{empty}&#10;\begin{document}&#10;\noindent&#10;&#10;$\longrightarrow$&#10;&#10;&#10;\end{document}&#10;"/>
  <p:tag name="IGUANATEXSIZE" val="30"/>
  <p:tag name="IGUANATEXCURSOR" val="2584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87.73905"/>
  <p:tag name="ORIGINALWIDTH" val=" 86.23921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usepackage{ntheorem}&#10;\newtheorem*{theorem}{Theorem}&#10;\definecolor{amber}{rgb}{1.0, 0.49, 0.0}&#10;&#10;&#10;\pagestyle{empty}&#10;\begin{document}&#10;\noindent&#10;&#10;$\A$&#10;&#10;&#10;\end{document}&#10;"/>
  <p:tag name="IGUANATEXSIZE" val="30"/>
  <p:tag name="IGUANATEXCURSOR" val="2570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11.7361"/>
  <p:tag name="ORIGINALWIDTH" val=" 422.1972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newcommand{\Si}{\struct{S}_1}&#10;\newcommand{\Sii}{\struct{S}_2}&#10;&#10;\usepackage{ntheorem}&#10;\newtheorem*{theorem}{Theorem}&#10;\definecolor{amber}{rgb}{1.0, 0.49, 0.0}&#10;&#10;&#10;\pagestyle{empty}&#10;\begin{document}&#10;\noindent&#10;&#10;Datalog&#10;&#10;&#10;\end{document}&#10;"/>
  <p:tag name="IGUANATEXSIZE" val="30"/>
  <p:tag name="IGUANATEXCURSOR" val="2638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10.2362"/>
  <p:tag name="ORIGINALWIDTH" val=" 179.2276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newcommand{\Si}{\struct{S}_1}&#10;\newcommand{\Sii}{\struct{S}_2}&#10;&#10;\usepackage{ntheorem}&#10;\newtheorem*{theorem}{Theorem}&#10;\definecolor{amber}{rgb}{1.0, 0.49, 0.0}&#10;&#10;&#10;\pagestyle{empty}&#10;\begin{document}&#10;\noindent&#10;&#10;$\fpwr{\struct{B}}{d}$&#10;&#10;&#10;\end{document}&#10;"/>
  <p:tag name="IGUANATEXSIZE" val="30"/>
  <p:tag name="IGUANATEXCURSOR" val="2647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06.4867"/>
  <p:tag name="ORIGINALWIDTH" val=" 107.2366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newcommand{\Si}{\struct{S}_1}&#10;\newcommand{\Sii}{\struct{S}_2}&#10;\usepackage{ntheorem}&#10;\newtheorem*{theorem}{Theorem}&#10;\definecolor{amber}{rgb}{1.0, 0.49, 0.0}&#10;&#10;&#10;\pagestyle{empty}&#10;\begin{document}&#10;\noindent&#10;&#10;$\Si$&#10;&#10;&#10;\end{document}&#10;"/>
  <p:tag name="IGUANATEXSIZE" val="30"/>
  <p:tag name="IGUANATEXCURSOR" val="2487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89.23882"/>
  <p:tag name="ORIGINALWIDTH" val=" 367.4541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newcommand{\Si}{\struct{S}_1}&#10;\newcommand{\Sii}{\struct{S}_2}&#10;&#10;\usepackage{ntheorem}&#10;\newtheorem*{theorem}{Theorem}&#10;\definecolor{amber}{rgb}{1.0, 0.49, 0.0}&#10;&#10;&#10;\pagestyle{empty}&#10;\begin{document}&#10;\noindent&#10;&#10;red. of&#10;&#10;&#10;\end{document}&#10;"/>
  <p:tag name="IGUANATEXSIZE" val="30"/>
  <p:tag name="IGUANATEXCURSOR" val="2638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85.48929"/>
  <p:tag name="ORIGINALWIDTH" val=" 77.24032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newcommand{\Si}{\struct{S}_1}&#10;\newcommand{\Sii}{\struct{S}_2}&#10;&#10;\usepackage{ntheorem}&#10;\newtheorem*{theorem}{Theorem}&#10;\definecolor{amber}{rgb}{1.0, 0.49, 0.0}&#10;&#10;&#10;\pagestyle{empty}&#10;\begin{document}&#10;\noindent&#10;&#10;$\B$&#10;&#10;&#10;\end{document}&#10;"/>
  <p:tag name="IGUANATEXSIZE" val="30"/>
  <p:tag name="IGUANATEXCURSOR" val="2632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89.23882"/>
  <p:tag name="ORIGINALWIDTH" val=" 367.4541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newcommand{\Si}{\struct{S}_1}&#10;\newcommand{\Sii}{\struct{S}_2}&#10;&#10;\usepackage{ntheorem}&#10;\newtheorem*{theorem}{Theorem}&#10;\definecolor{amber}{rgb}{1.0, 0.49, 0.0}&#10;&#10;&#10;\pagestyle{empty}&#10;\begin{document}&#10;\noindent&#10;&#10;red. of&#10;&#10;&#10;\end{document}&#10;"/>
  <p:tag name="IGUANATEXSIZE" val="30"/>
  <p:tag name="IGUANATEXCURSOR" val="2638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989.8762"/>
  <p:tag name="ORIGINALWIDTH" val=" 4296.213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newcommand{\Si}{\struct{S}_1}&#10;\newcommand{\Sii}{\struct{S}_2}&#10;&#10;\usepackage{ntheorem}&#10;\newtheorem*{theorem}{Theorem}&#10;\newtheorem*{prop}{Proposition}&#10;\definecolor{amber}{rgb}{1.0, 0.49, 0.0}&#10;&#10;&#10;\pagestyle{empty}&#10;\begin{document}&#10;\noindent&#10;&#10;\begin{prop}&#10;Let $\struct{A}$ be a reduct of a \textcolor{amber}{linearly ordered} fbh $\struct{B}$ such that \textcolor{amber}{$\Pol(\struct{A})$ preserves $\neq$}.\\&#10;% &#10;    Then, for large enough $d\in\mathbb{N}$ and every finite substructure $\struct{S}$ of $\struct{A}$ with $|S|\geq 3$:&#10;    %&#10;    \begin{enumerate} &#10;        \item $\fpwr{\struct{A}}{d}$ is a cheese for $\PCSP(\fpwr{\struct{S}}{d},\fpwr{\struct{A}}{d}_{\orbeq{\Aut(\struct{B})}})$;&#10;        \item  Every finite cheese for $\PCSP(\fpwr{\struct{S}}{d},\fpwr{\struct{A}}{d}_{\orbeq{\Aut(\struct{B})}})$ pp-constructs $\struct{K}_3$. &#10;    \end{enumerate} &#10;   &#10; \end{prop}&#10;&#10;&#10;\end{document}&#10;"/>
  <p:tag name="IGUANATEXSIZE" val="30"/>
  <p:tag name="IGUANATEXCURSOR" val="2999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14.7357"/>
  <p:tag name="ORIGINALWIDTH" val=" 95.98803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newcommand{\Si}{\struct{S}_1}&#10;\newcommand{\Sii}{\struct{S}_2}&#10;&#10;\usepackage{ntheorem}&#10;\newtheorem*{theorem}{Theorem}&#10;\definecolor{amber}{rgb}{1.0, 0.49, 0.0}&#10;&#10;&#10;\pagestyle{empty}&#10;\begin{document}&#10;\noindent&#10;&#10;\textcolor{amber}{$\boldsymbol{\neq}$}&#10;&#10;&#10;\end{document}&#10;"/>
  <p:tag name="IGUANATEXSIZE" val="30"/>
  <p:tag name="IGUANATEXCURSOR" val="2661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84.73937"/>
  <p:tag name="ORIGINALWIDTH" val=" 88.48898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newcommand{\Si}{\struct{S}_1}&#10;\newcommand{\Sii}{\struct{S}_2}&#10;&#10;\usepackage{ntheorem}&#10;\newtheorem*{theorem}{Theorem}&#10;\definecolor{amber}{rgb}{1.0, 0.49, 0.0}&#10;&#10;&#10;\pagestyle{empty}&#10;\begin{document}&#10;\noindent&#10;&#10;\textcolor{amber}{$\boldsymbol{&lt;}$}&#10;&#10;&#10;\end{document}&#10;"/>
  <p:tag name="IGUANATEXSIZE" val="30"/>
  <p:tag name="IGUANATEXCURSOR" val="2663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989.8762"/>
  <p:tag name="ORIGINALWIDTH" val=" 4296.213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newcommand{\Si}{\struct{S}_1}&#10;\newcommand{\Sii}{\struct{S}_2}&#10;&#10;\usepackage{ntheorem}&#10;\newtheorem*{theorem}{Theorem}&#10;\newtheorem*{prop}{Proposition}&#10;\definecolor{amber}{rgb}{1.0, 0.49, 0.0}&#10;&#10;&#10;\pagestyle{empty}&#10;\begin{document}&#10;\noindent&#10;&#10;\begin{prop}&#10;Let $\struct{A}$ be a reduct of a \textcolor{amber}{linearly ordered} fbh $\struct{B}$ such that \textcolor{amber}{$\Pol(\struct{A})$ preserves $\neq$}.\\&#10;% &#10;    Then, for large enough $d\in\mathbb{N}$ and every finite substructure $\struct{S}$ of $\struct{A}$ with $|S|\geq 3$:&#10;    %&#10;    \begin{enumerate} &#10;        \item $\fpwr{\struct{A}}{d}$ is a cheese for $\PCSP(\fpwr{\struct{S}}{d},\fpwr{\struct{A}}{d}_{\orbeq{\Aut(\struct{B})}})$;&#10;        \item  Every finite cheese for $\PCSP(\fpwr{\struct{S}}{d},\fpwr{\struct{A}}{d}_{\orbeq{\Aut(\struct{B})}})$ pp-constructs $\struct{K}_3$. &#10;    \end{enumerate} &#10;   &#10; \end{prop}&#10;&#10;&#10;\end{document}&#10;"/>
  <p:tag name="IGUANATEXSIZE" val="30"/>
  <p:tag name="IGUANATEXCURSOR" val="2999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11.7361"/>
  <p:tag name="ORIGINALWIDTH" val=" 868.3914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&#10;\pagestyle{empty}&#10;\begin{document}&#10;\noindent&#10;&#10;Sandwich recipe&#10;&#10;\end{document}&#10;"/>
  <p:tag name="IGUANATEXSIZE" val="50"/>
  <p:tag name="IGUANATEXCURSOR" val="2487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11.7361"/>
  <p:tag name="ORIGINALWIDTH" val=" 162.7297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newcommand{\Si}{\struct{S}_1}&#10;\newcommand{\Sii}{\struct{S}_2}&#10;\usepackage{ntheorem}&#10;\newtheorem*{theorem}{Theorem}&#10;\definecolor{amber}{rgb}{1.0, 0.49, 0.0}&#10;&#10;&#10;\pagestyle{empty}&#10;\begin{document}&#10;\noindent&#10;&#10;$\fpwr{\struct{S}}{d}$&#10;&#10;&#10;\end{document}&#10;"/>
  <p:tag name="IGUANATEXSIZE" val="30"/>
  <p:tag name="IGUANATEXCURSOR" val="2646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89.98874"/>
  <p:tag name="ORIGINALWIDTH" val=" 80.98985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usepackage{ntheorem}&#10;\newtheorem*{theorem}{Theorem}&#10;\definecolor{amber}{rgb}{1.0, 0.49, 0.0}&#10;&#10;&#10;\pagestyle{empty}&#10;\begin{document}&#10;\noindent&#10;&#10;$\C$&#10;&#10;&#10;\end{document}&#10;"/>
  <p:tag name="IGUANATEXSIZE" val="30"/>
  <p:tag name="IGUANATEXCURSOR" val="2570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89.98874"/>
  <p:tag name="ORIGINALWIDTH" val=" 80.98985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usepackage{ntheorem}&#10;\newtheorem*{theorem}{Theorem}&#10;\definecolor{amber}{rgb}{1.0, 0.49, 0.0}&#10;&#10;&#10;\pagestyle{empty}&#10;\begin{document}&#10;\noindent&#10;&#10;$\C$&#10;&#10;&#10;\end{document}&#10;"/>
  <p:tag name="IGUANATEXSIZE" val="30"/>
  <p:tag name="IGUANATEXCURSOR" val="2570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73.2283"/>
  <p:tag name="ORIGINALWIDTH" val=" 358.4552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newcommand{\Si}{\struct{S}_1}&#10;\newcommand{\Sii}{\struct{S}_2}&#10;\usepackage{ntheorem}&#10;\newtheorem*{theorem}{Theorem}&#10;\definecolor{amber}{rgb}{1.0, 0.49, 0.0}&#10;&#10;&#10;\pagestyle{empty}&#10;\begin{document}&#10;\noindent&#10;&#10;$\fpwr{\struct{A}}{d}_{\orbeq{\Aut(\struct{B})}}$&#10;&#10;&#10;\end{document}&#10;"/>
  <p:tag name="IGUANATEXSIZE" val="30"/>
  <p:tag name="IGUANATEXCURSOR" val="2678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10.2362"/>
  <p:tag name="ORIGINALWIDTH" val=" 185.2269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usepackage{ntheorem}&#10;\newtheorem*{theorem}{Theorem}&#10;\definecolor{amber}{rgb}{1.0, 0.49, 0.0}&#10;&#10;&#10;\pagestyle{empty}&#10;\begin{document}&#10;\noindent&#10;&#10;$\fpwr{\struct{A}}{d}$&#10;&#10;&#10;\end{document}&#10;"/>
  <p:tag name="IGUANATEXSIZE" val="30"/>
  <p:tag name="IGUANATEXCURSOR" val="2588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87.73905"/>
  <p:tag name="ORIGINALWIDTH" val=" 158.9802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usepackage{ntheorem}&#10;\newtheorem*{theorem}{Theorem}&#10;\definecolor{amber}{rgb}{1.0, 0.49, 0.0}&#10;&#10;&#10;\pagestyle{empty}&#10;\begin{document}&#10;\noindent&#10;&#10;fin.&#10;&#10;&#10;\end{document}&#10;"/>
  <p:tag name="IGUANATEXSIZE" val="30"/>
  <p:tag name="IGUANATEXCURSOR" val="2571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65.24181"/>
  <p:tag name="ORIGINALWIDTH" val=" 184.4769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usepackage{ntheorem}&#10;\newtheorem*{theorem}{Theorem}&#10;\definecolor{amber}{rgb}{1.0, 0.49, 0.0}&#10;&#10;&#10;\pagestyle{empty}&#10;\begin{document}&#10;\noindent&#10;&#10;$\longrightarrow$&#10;&#10;&#10;\end{document}&#10;"/>
  <p:tag name="IGUANATEXSIZE" val="30"/>
  <p:tag name="IGUANATEXCURSOR" val="2584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65.24181"/>
  <p:tag name="ORIGINALWIDTH" val=" 184.4769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usepackage{ntheorem}&#10;\newtheorem*{theorem}{Theorem}&#10;\definecolor{amber}{rgb}{1.0, 0.49, 0.0}&#10;&#10;&#10;\pagestyle{empty}&#10;\begin{document}&#10;\noindent&#10;&#10;$\longrightarrow$&#10;&#10;&#10;\end{document}&#10;"/>
  <p:tag name="IGUANATEXSIZE" val="30"/>
  <p:tag name="IGUANATEXCURSOR" val="2584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65.24181"/>
  <p:tag name="ORIGINALWIDTH" val=" 184.4769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usepackage{ntheorem}&#10;\newtheorem*{theorem}{Theorem}&#10;\definecolor{amber}{rgb}{1.0, 0.49, 0.0}&#10;&#10;&#10;\pagestyle{empty}&#10;\begin{document}&#10;\noindent&#10;&#10;$\longrightarrow$&#10;&#10;&#10;\end{document}&#10;"/>
  <p:tag name="IGUANATEXSIZE" val="30"/>
  <p:tag name="IGUANATEXCURSOR" val="2584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65.24181"/>
  <p:tag name="ORIGINALWIDTH" val=" 184.4769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usepackage{ntheorem}&#10;\newtheorem*{theorem}{Theorem}&#10;\definecolor{amber}{rgb}{1.0, 0.49, 0.0}&#10;&#10;&#10;\pagestyle{empty}&#10;\begin{document}&#10;\noindent&#10;&#10;$\longrightarrow$&#10;&#10;&#10;\end{document}&#10;"/>
  <p:tag name="IGUANATEXSIZE" val="30"/>
  <p:tag name="IGUANATEXCURSOR" val="2584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93.73827"/>
  <p:tag name="ORIGINALWIDTH" val=" 143.2321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usepackage{ntheorem}&#10;\newtheorem*{theorem}{Theorem}&#10;\definecolor{amber}{rgb}{1.0, 0.49, 0.0}&#10;&#10;&#10;\pagestyle{empty}&#10;\begin{document}&#10;\noindent&#10;&#10;$\A''$&#10;&#10;&#10;\end{document}&#10;"/>
  <p:tag name="IGUANATEXSIZE" val="30"/>
  <p:tag name="IGUANATEXCURSOR" val="2572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11.7361"/>
  <p:tag name="ORIGINALWIDTH" val=" 422.1972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newcommand{\Si}{\struct{S}_1}&#10;\newcommand{\Sii}{\struct{S}_2}&#10;&#10;\usepackage{ntheorem}&#10;\newtheorem*{theorem}{Theorem}&#10;\definecolor{amber}{rgb}{1.0, 0.49, 0.0}&#10;&#10;&#10;\pagestyle{empty}&#10;\begin{document}&#10;\noindent&#10;&#10;Datalog&#10;&#10;&#10;\end{document}&#10;"/>
  <p:tag name="IGUANATEXSIZE" val="30"/>
  <p:tag name="IGUANATEXCURSOR" val="2638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10.2362"/>
  <p:tag name="ORIGINALWIDTH" val=" 179.2276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newcommand{\Si}{\struct{S}_1}&#10;\newcommand{\Sii}{\struct{S}_2}&#10;&#10;\usepackage{ntheorem}&#10;\newtheorem*{theorem}{Theorem}&#10;\definecolor{amber}{rgb}{1.0, 0.49, 0.0}&#10;&#10;&#10;\pagestyle{empty}&#10;\begin{document}&#10;\noindent&#10;&#10;$\fpwr{\struct{B}}{d}$&#10;&#10;&#10;\end{document}&#10;"/>
  <p:tag name="IGUANATEXSIZE" val="30"/>
  <p:tag name="IGUANATEXCURSOR" val="2647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06.4867"/>
  <p:tag name="ORIGINALWIDTH" val=" 110.2362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newcommand{\Si}{\struct{S}_1}&#10;\newcommand{\Sii}{\struct{S}_2}&#10;\usepackage{ntheorem}&#10;\newtheorem*{theorem}{Theorem}&#10;\definecolor{amber}{rgb}{1.0, 0.49, 0.0}&#10;&#10;&#10;\pagestyle{empty}&#10;\begin{document}&#10;\noindent&#10;&#10;$\Sii$&#10;&#10;&#10;\end{document}&#10;"/>
  <p:tag name="IGUANATEXSIZE" val="30"/>
  <p:tag name="IGUANATEXCURSOR" val="2635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89.23882"/>
  <p:tag name="ORIGINALWIDTH" val=" 367.4541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newcommand{\Si}{\struct{S}_1}&#10;\newcommand{\Sii}{\struct{S}_2}&#10;&#10;\usepackage{ntheorem}&#10;\newtheorem*{theorem}{Theorem}&#10;\definecolor{amber}{rgb}{1.0, 0.49, 0.0}&#10;&#10;&#10;\pagestyle{empty}&#10;\begin{document}&#10;\noindent&#10;&#10;red. of&#10;&#10;&#10;\end{document}&#10;"/>
  <p:tag name="IGUANATEXSIZE" val="30"/>
  <p:tag name="IGUANATEXCURSOR" val="2638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93.73827"/>
  <p:tag name="ORIGINALWIDTH" val=" 137.2328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newcommand{\Si}{\struct{S}_1}&#10;\newcommand{\Sii}{\struct{S}_2}&#10;&#10;\usepackage{ntheorem}&#10;\newtheorem*{theorem}{Theorem}&#10;\definecolor{amber}{rgb}{1.0, 0.49, 0.0}&#10;&#10;&#10;\pagestyle{empty}&#10;\begin{document}&#10;\noindent&#10;&#10;$\B''$&#10;&#10;&#10;\end{document}&#10;"/>
  <p:tag name="IGUANATEXSIZE" val="30"/>
  <p:tag name="IGUANATEXCURSOR" val="2636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89.23882"/>
  <p:tag name="ORIGINALWIDTH" val=" 367.4541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newcommand{\Si}{\struct{S}_1}&#10;\newcommand{\Sii}{\struct{S}_2}&#10;&#10;\usepackage{ntheorem}&#10;\newtheorem*{theorem}{Theorem}&#10;\definecolor{amber}{rgb}{1.0, 0.49, 0.0}&#10;&#10;&#10;\pagestyle{empty}&#10;\begin{document}&#10;\noindent&#10;&#10;red. of&#10;&#10;&#10;\end{document}&#10;"/>
  <p:tag name="IGUANATEXSIZE" val="30"/>
  <p:tag name="IGUANATEXCURSOR" val="2638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87.73905"/>
  <p:tag name="ORIGINALWIDTH" val=" 86.23921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usepackage{ntheorem}&#10;\newtheorem*{theorem}{Theorem}&#10;\definecolor{amber}{rgb}{1.0, 0.49, 0.0}&#10;&#10;&#10;\pagestyle{empty}&#10;\begin{document}&#10;\noindent&#10;&#10;$\A$&#10;&#10;&#10;\end{document}&#10;"/>
  <p:tag name="IGUANATEXSIZE" val="30"/>
  <p:tag name="IGUANATEXCURSOR" val="2570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85.48929"/>
  <p:tag name="ORIGINALWIDTH" val=" 77.24032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newcommand{\Si}{\struct{S}_1}&#10;\newcommand{\Sii}{\struct{S}_2}&#10;&#10;\usepackage{ntheorem}&#10;\newtheorem*{theorem}{Theorem}&#10;\definecolor{amber}{rgb}{1.0, 0.49, 0.0}&#10;&#10;&#10;\pagestyle{empty}&#10;\begin{document}&#10;\noindent&#10;&#10;$\B$&#10;&#10;&#10;\end{document}&#10;"/>
  <p:tag name="IGUANATEXSIZE" val="30"/>
  <p:tag name="IGUANATEXCURSOR" val="2634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89.23882"/>
  <p:tag name="ORIGINALWIDTH" val=" 367.4541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newcommand{\Si}{\struct{S}_1}&#10;\newcommand{\Sii}{\struct{S}_2}&#10;&#10;\usepackage{ntheorem}&#10;\newtheorem*{theorem}{Theorem}&#10;\definecolor{amber}{rgb}{1.0, 0.49, 0.0}&#10;&#10;&#10;\pagestyle{empty}&#10;\begin{document}&#10;\noindent&#10;&#10;red. of&#10;&#10;&#10;\end{document}&#10;"/>
  <p:tag name="IGUANATEXSIZE" val="30"/>
  <p:tag name="IGUANATEXCURSOR" val="2638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25.2343"/>
  <p:tag name="ORIGINALWIDTH" val=" 3212.598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newcommand{\Si}{\struct{S}_1}&#10;\newcommand{\Sii}{\struct{S}_2}&#10;&#10;\usepackage{ntheorem}&#10;\newtheorem*{theorem}{Theorem}&#10;\definecolor{amber}{rgb}{1.0, 0.49, 0.0}&#10;&#10;&#10;\pagestyle{empty}&#10;\begin{document}&#10;\noindent&#10;&#10;\begin{theorem}[Removing algebraicity]&#10;From the first part.&#10;\end{theorem}&#10;&#10;&#10;\end{document}&#10;"/>
  <p:tag name="IGUANATEXSIZE" val="30"/>
  <p:tag name="IGUANATEXCURSOR" val="2669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93.73827"/>
  <p:tag name="ORIGINALWIDTH" val=" 114.7357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usepackage{ntheorem}&#10;\newtheorem*{theorem}{Theorem}&#10;\definecolor{amber}{rgb}{1.0, 0.49, 0.0}&#10;&#10;&#10;\pagestyle{empty}&#10;\begin{document}&#10;\noindent&#10;&#10;$\A'$&#10;&#10;&#10;\end{document}&#10;"/>
  <p:tag name="IGUANATEXSIZE" val="30"/>
  <p:tag name="IGUANATEXCURSOR" val="2571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11.7361"/>
  <p:tag name="ORIGINALWIDTH" val=" 422.1972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newcommand{\Si}{\struct{S}_1}&#10;\newcommand{\Sii}{\struct{S}_2}&#10;&#10;\usepackage{ntheorem}&#10;\newtheorem*{theorem}{Theorem}&#10;\definecolor{amber}{rgb}{1.0, 0.49, 0.0}&#10;&#10;&#10;\pagestyle{empty}&#10;\begin{document}&#10;\noindent&#10;&#10;Datalog&#10;&#10;&#10;\end{document}&#10;"/>
  <p:tag name="IGUANATEXSIZE" val="30"/>
  <p:tag name="IGUANATEXCURSOR" val="2638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93.73827"/>
  <p:tag name="ORIGINALWIDTH" val=" 108.7364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newcommand{\Si}{\struct{S}_1}&#10;\newcommand{\Sii}{\struct{S}_2}&#10;&#10;\usepackage{ntheorem}&#10;\newtheorem*{theorem}{Theorem}&#10;\definecolor{amber}{rgb}{1.0, 0.49, 0.0}&#10;&#10;&#10;\pagestyle{empty}&#10;\begin{document}&#10;\noindent&#10;&#10;$\B'$&#10;&#10;\end{document}&#10;"/>
  <p:tag name="IGUANATEXSIZE" val="30"/>
  <p:tag name="IGUANATEXCURSOR" val="2636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89.98874"/>
  <p:tag name="ORIGINALWIDTH" val=" 80.98985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usepackage{ntheorem}&#10;\newtheorem*{theorem}{Theorem}&#10;\definecolor{amber}{rgb}{1.0, 0.49, 0.0}&#10;&#10;&#10;\pagestyle{empty}&#10;\begin{document}&#10;\noindent&#10;&#10;$\C$&#10;&#10;&#10;\end{document}&#10;"/>
  <p:tag name="IGUANATEXSIZE" val="30"/>
  <p:tag name="IGUANATEXCURSOR" val="2570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89.23882"/>
  <p:tag name="ORIGINALWIDTH" val=" 367.4541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newcommand{\Si}{\struct{S}_1}&#10;\newcommand{\Sii}{\struct{S}_2}&#10;&#10;\usepackage{ntheorem}&#10;\newtheorem*{theorem}{Theorem}&#10;\definecolor{amber}{rgb}{1.0, 0.49, 0.0}&#10;&#10;&#10;\pagestyle{empty}&#10;\begin{document}&#10;\noindent&#10;&#10;red. of&#10;&#10;&#10;\end{document}&#10;"/>
  <p:tag name="IGUANATEXSIZE" val="30"/>
  <p:tag name="IGUANATEXCURSOR" val="2638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11.7361"/>
  <p:tag name="ORIGINALWIDTH" val=" 352.4559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newcommand{\Si}{\struct{S}_1}&#10;\newcommand{\Sii}{\struct{S}_2}&#10;&#10;\usepackage{ntheorem}&#10;\newtheorem*{theorem}{Theorem}&#10;\definecolor{amber}{rgb}{1.0, 0.49, 0.0}&#10;&#10;&#10;\pagestyle{empty}&#10;\begin{document}&#10;\noindent&#10;&#10;\textcolor{amber}{no alg.}&#10;&#10;&#10;\end{document}&#10;"/>
  <p:tag name="IGUANATEXSIZE" val="30"/>
  <p:tag name="IGUANATEXCURSOR" val="2656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53.24331"/>
  <p:tag name="ORIGINALWIDTH" val=" 83.23961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newcommand{\Si}{\struct{S}_1}&#10;\newcommand{\Sii}{\struct{S}_2}&#10;&#10;\usepackage{ntheorem}&#10;\newtheorem*{theorem}{Theorem}&#10;\definecolor{amber}{rgb}{1.0, 0.49, 0.0}&#10;&#10;&#10;\pagestyle{empty}&#10;\begin{document}&#10;\noindent&#10;&#10;$\simeq$&#10;&#10;&#10;\end{document}&#10;"/>
  <p:tag name="IGUANATEXSIZE" val="30"/>
  <p:tag name="IGUANATEXCURSOR" val="2639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19.2351"/>
  <p:tag name="ORIGINALWIDTH" val=" 3388.826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newcommand{\Si}{\struct{S}_1}&#10;\newcommand{\Sii}{\struct{S}_2}&#10;&#10;\usepackage{ntheorem}&#10;\newtheorem*{theorem}{Theorem}&#10;\definecolor{amber}{rgb}{1.0, 0.49, 0.0}&#10;&#10;&#10;\pagestyle{empty}&#10;\begin{document}&#10;\noindent&#10;&#10;\textbf{Generic superposition} Possible since $\B'$ has no algebraicity.&#10;&#10;&#10;\end{document}&#10;"/>
  <p:tag name="IGUANATEXSIZE" val="30"/>
  <p:tag name="IGUANATEXCURSOR" val="2661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14.7357"/>
  <p:tag name="ORIGINALWIDTH" val=" 95.98803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newcommand{\Si}{\struct{S}_1}&#10;\newcommand{\Sii}{\struct{S}_2}&#10;&#10;\usepackage{ntheorem}&#10;\newtheorem*{theorem}{Theorem}&#10;\definecolor{amber}{rgb}{1.0, 0.49, 0.0}&#10;&#10;&#10;\pagestyle{empty}&#10;\begin{document}&#10;\noindent&#10;&#10;\textcolor{amber}{$\boldsymbol{\neq}$}&#10;&#10;&#10;\end{document}&#10;"/>
  <p:tag name="IGUANATEXSIZE" val="30"/>
  <p:tag name="IGUANATEXCURSOR" val="2661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84.73937"/>
  <p:tag name="ORIGINALWIDTH" val=" 88.48898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newcommand{\Si}{\struct{S}_1}&#10;\newcommand{\Sii}{\struct{S}_2}&#10;&#10;\usepackage{ntheorem}&#10;\newtheorem*{theorem}{Theorem}&#10;\definecolor{amber}{rgb}{1.0, 0.49, 0.0}&#10;&#10;&#10;\pagestyle{empty}&#10;\begin{document}&#10;\noindent&#10;&#10;\textcolor{amber}{$\boldsymbol{&lt;}$}&#10;&#10;&#10;\end{document}&#10;"/>
  <p:tag name="IGUANATEXSIZE" val="30"/>
  <p:tag name="IGUANATEXCURSOR" val="2663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14.7357"/>
  <p:tag name="ORIGINALWIDTH" val=" 95.98803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newcommand{\Si}{\struct{S}_1}&#10;\newcommand{\Sii}{\struct{S}_2}&#10;&#10;\usepackage{ntheorem}&#10;\newtheorem*{theorem}{Theorem}&#10;\definecolor{amber}{rgb}{1.0, 0.49, 0.0}&#10;&#10;&#10;\pagestyle{empty}&#10;\begin{document}&#10;\noindent&#10;&#10;\textcolor{amber}{$\boldsymbol{\neq}$}&#10;&#10;&#10;\end{document}&#10;"/>
  <p:tag name="IGUANATEXSIZE" val="30"/>
  <p:tag name="IGUANATEXCURSOR" val="2661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87.73905"/>
  <p:tag name="ORIGINALWIDTH" val=" 744.6569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&#10;\pagestyle{empty}&#10;\begin{document}&#10;\noindent&#10;&#10;Mise en Place&#10;&#10;\end{document}&#10;"/>
  <p:tag name="IGUANATEXSIZE" val="50"/>
  <p:tag name="IGUANATEXCURSOR" val="2485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11.7361"/>
  <p:tag name="ORIGINALWIDTH" val=" 162.7297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newcommand{\Si}{\struct{S}_1}&#10;\newcommand{\Sii}{\struct{S}_2}&#10;\usepackage{ntheorem}&#10;\newtheorem*{theorem}{Theorem}&#10;\definecolor{amber}{rgb}{1.0, 0.49, 0.0}&#10;&#10;&#10;\pagestyle{empty}&#10;\begin{document}&#10;\noindent&#10;&#10;$\fpwr{\struct{S}}{d}$&#10;&#10;&#10;\end{document}&#10;"/>
  <p:tag name="IGUANATEXSIZE" val="30"/>
  <p:tag name="IGUANATEXCURSOR" val="2646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89.98874"/>
  <p:tag name="ORIGINALWIDTH" val=" 80.98985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usepackage{ntheorem}&#10;\newtheorem*{theorem}{Theorem}&#10;\definecolor{amber}{rgb}{1.0, 0.49, 0.0}&#10;&#10;&#10;\pagestyle{empty}&#10;\begin{document}&#10;\noindent&#10;&#10;$\C$&#10;&#10;&#10;\end{document}&#10;"/>
  <p:tag name="IGUANATEXSIZE" val="30"/>
  <p:tag name="IGUANATEXCURSOR" val="2570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87.73905"/>
  <p:tag name="ORIGINALWIDTH" val=" 161.9798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usepackage{ntheorem}&#10;\newtheorem*{theorem}{Theorem}&#10;\definecolor{amber}{rgb}{1.0, 0.49, 0.0}&#10;&#10;&#10;\pagestyle{empty}&#10;\begin{document}&#10;\noindent&#10;&#10;\textcolor{blue}{inf.}&#10;&#10;&#10;\end{document}&#10;"/>
  <p:tag name="IGUANATEXSIZE" val="30"/>
  <p:tag name="IGUANATEXCURSOR" val="2589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73.2283"/>
  <p:tag name="ORIGINALWIDTH" val=" 358.4552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newcommand{\Si}{\struct{S}_1}&#10;\newcommand{\Sii}{\struct{S}_2}&#10;\usepackage{ntheorem}&#10;\newtheorem*{theorem}{Theorem}&#10;\definecolor{amber}{rgb}{1.0, 0.49, 0.0}&#10;&#10;&#10;\pagestyle{empty}&#10;\begin{document}&#10;\noindent&#10;&#10;$\fpwr{\struct{A}}{d}_{\orbeq{\Aut(\struct{B})}}$&#10;&#10;&#10;\end{document}&#10;"/>
  <p:tag name="IGUANATEXSIZE" val="30"/>
  <p:tag name="IGUANATEXCURSOR" val="2678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10.2362"/>
  <p:tag name="ORIGINALWIDTH" val=" 185.2269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usepackage{ntheorem}&#10;\newtheorem*{theorem}{Theorem}&#10;\definecolor{amber}{rgb}{1.0, 0.49, 0.0}&#10;&#10;&#10;\pagestyle{empty}&#10;\begin{document}&#10;\noindent&#10;&#10;$\fpwr{\struct{A}}{d}$&#10;&#10;&#10;\end{document}&#10;"/>
  <p:tag name="IGUANATEXSIZE" val="30"/>
  <p:tag name="IGUANATEXCURSOR" val="2588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87.73905"/>
  <p:tag name="ORIGINALWIDTH" val=" 158.9802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usepackage{ntheorem}&#10;\newtheorem*{theorem}{Theorem}&#10;\definecolor{amber}{rgb}{1.0, 0.49, 0.0}&#10;&#10;&#10;\pagestyle{empty}&#10;\begin{document}&#10;\noindent&#10;&#10;fin.&#10;&#10;&#10;\end{document}&#10;"/>
  <p:tag name="IGUANATEXSIZE" val="30"/>
  <p:tag name="IGUANATEXCURSOR" val="2571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65.24181"/>
  <p:tag name="ORIGINALWIDTH" val=" 184.4769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usepackage{ntheorem}&#10;\newtheorem*{theorem}{Theorem}&#10;\definecolor{amber}{rgb}{1.0, 0.49, 0.0}&#10;&#10;&#10;\pagestyle{empty}&#10;\begin{document}&#10;\noindent&#10;&#10;$\longrightarrow$&#10;&#10;&#10;\end{document}&#10;"/>
  <p:tag name="IGUANATEXSIZE" val="30"/>
  <p:tag name="IGUANATEXCURSOR" val="2584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65.24181"/>
  <p:tag name="ORIGINALWIDTH" val=" 184.4769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usepackage{ntheorem}&#10;\newtheorem*{theorem}{Theorem}&#10;\definecolor{amber}{rgb}{1.0, 0.49, 0.0}&#10;&#10;&#10;\pagestyle{empty}&#10;\begin{document}&#10;\noindent&#10;&#10;$\longrightarrow$&#10;&#10;&#10;\end{document}&#10;"/>
  <p:tag name="IGUANATEXSIZE" val="30"/>
  <p:tag name="IGUANATEXCURSOR" val="2584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65.24181"/>
  <p:tag name="ORIGINALWIDTH" val=" 184.4769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usepackage{ntheorem}&#10;\newtheorem*{theorem}{Theorem}&#10;\definecolor{amber}{rgb}{1.0, 0.49, 0.0}&#10;&#10;&#10;\pagestyle{empty}&#10;\begin{document}&#10;\noindent&#10;&#10;$\longrightarrow$&#10;&#10;&#10;\end{document}&#10;"/>
  <p:tag name="IGUANATEXSIZE" val="30"/>
  <p:tag name="IGUANATEXCURSOR" val="2584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65.24181"/>
  <p:tag name="ORIGINALWIDTH" val=" 184.4769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usepackage{ntheorem}&#10;\newtheorem*{theorem}{Theorem}&#10;\definecolor{amber}{rgb}{1.0, 0.49, 0.0}&#10;&#10;&#10;\pagestyle{empty}&#10;\begin{document}&#10;\noindent&#10;&#10;$\longrightarrow$&#10;&#10;&#10;\end{document}&#10;"/>
  <p:tag name="IGUANATEXSIZE" val="30"/>
  <p:tag name="IGUANATEXCURSOR" val="2584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93.73827"/>
  <p:tag name="ORIGINALWIDTH" val=" 143.2321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usepackage{ntheorem}&#10;\newtheorem*{theorem}{Theorem}&#10;\definecolor{amber}{rgb}{1.0, 0.49, 0.0}&#10;&#10;&#10;\pagestyle{empty}&#10;\begin{document}&#10;\noindent&#10;&#10;$\A''$&#10;&#10;&#10;\end{document}&#10;"/>
  <p:tag name="IGUANATEXSIZE" val="30"/>
  <p:tag name="IGUANATEXCURSOR" val="2572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11.7361"/>
  <p:tag name="ORIGINALWIDTH" val=" 422.1972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newcommand{\Si}{\struct{S}_1}&#10;\newcommand{\Sii}{\struct{S}_2}&#10;&#10;\usepackage{ntheorem}&#10;\newtheorem*{theorem}{Theorem}&#10;\definecolor{amber}{rgb}{1.0, 0.49, 0.0}&#10;&#10;&#10;\pagestyle{empty}&#10;\begin{document}&#10;\noindent&#10;&#10;Datalog&#10;&#10;&#10;\end{document}&#10;"/>
  <p:tag name="IGUANATEXSIZE" val="30"/>
  <p:tag name="IGUANATEXCURSOR" val="2638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10.2362"/>
  <p:tag name="ORIGINALWIDTH" val=" 179.2276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newcommand{\Si}{\struct{S}_1}&#10;\newcommand{\Sii}{\struct{S}_2}&#10;&#10;\usepackage{ntheorem}&#10;\newtheorem*{theorem}{Theorem}&#10;\definecolor{amber}{rgb}{1.0, 0.49, 0.0}&#10;&#10;&#10;\pagestyle{empty}&#10;\begin{document}&#10;\noindent&#10;&#10;$\fpwr{\struct{B}}{d}$&#10;&#10;&#10;\end{document}&#10;"/>
  <p:tag name="IGUANATEXSIZE" val="30"/>
  <p:tag name="IGUANATEXCURSOR" val="2647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87.73905"/>
  <p:tag name="ORIGINALWIDTH" val=" 158.9802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usepackage{ntheorem}&#10;\newtheorem*{theorem}{Theorem}&#10;\definecolor{amber}{rgb}{1.0, 0.49, 0.0}&#10;&#10;&#10;\pagestyle{empty}&#10;\begin{document}&#10;\noindent&#10;&#10;fin.&#10;&#10;&#10;\end{document}&#10;"/>
  <p:tag name="IGUANATEXSIZE" val="30"/>
  <p:tag name="IGUANATEXCURSOR" val="2571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89.23882"/>
  <p:tag name="ORIGINALWIDTH" val=" 367.4541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newcommand{\Si}{\struct{S}_1}&#10;\newcommand{\Sii}{\struct{S}_2}&#10;&#10;\usepackage{ntheorem}&#10;\newtheorem*{theorem}{Theorem}&#10;\definecolor{amber}{rgb}{1.0, 0.49, 0.0}&#10;&#10;&#10;\pagestyle{empty}&#10;\begin{document}&#10;\noindent&#10;&#10;red. of&#10;&#10;&#10;\end{document}&#10;"/>
  <p:tag name="IGUANATEXSIZE" val="30"/>
  <p:tag name="IGUANATEXCURSOR" val="2638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93.73827"/>
  <p:tag name="ORIGINALWIDTH" val=" 137.2328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newcommand{\Si}{\struct{S}_1}&#10;\newcommand{\Sii}{\struct{S}_2}&#10;&#10;\usepackage{ntheorem}&#10;\newtheorem*{theorem}{Theorem}&#10;\definecolor{amber}{rgb}{1.0, 0.49, 0.0}&#10;&#10;&#10;\pagestyle{empty}&#10;\begin{document}&#10;\noindent&#10;&#10;$\B''$&#10;&#10;&#10;\end{document}&#10;"/>
  <p:tag name="IGUANATEXSIZE" val="30"/>
  <p:tag name="IGUANATEXCURSOR" val="2636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89.23882"/>
  <p:tag name="ORIGINALWIDTH" val=" 367.4541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newcommand{\Si}{\struct{S}_1}&#10;\newcommand{\Sii}{\struct{S}_2}&#10;&#10;\usepackage{ntheorem}&#10;\newtheorem*{theorem}{Theorem}&#10;\definecolor{amber}{rgb}{1.0, 0.49, 0.0}&#10;&#10;&#10;\pagestyle{empty}&#10;\begin{document}&#10;\noindent&#10;&#10;red. of&#10;&#10;&#10;\end{document}&#10;"/>
  <p:tag name="IGUANATEXSIZE" val="30"/>
  <p:tag name="IGUANATEXCURSOR" val="2638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87.73905"/>
  <p:tag name="ORIGINALWIDTH" val=" 86.23921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usepackage{ntheorem}&#10;\newtheorem*{theorem}{Theorem}&#10;\definecolor{amber}{rgb}{1.0, 0.49, 0.0}&#10;&#10;&#10;\pagestyle{empty}&#10;\begin{document}&#10;\noindent&#10;&#10;$\A$&#10;&#10;&#10;\end{document}&#10;"/>
  <p:tag name="IGUANATEXSIZE" val="30"/>
  <p:tag name="IGUANATEXCURSOR" val="2570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85.48929"/>
  <p:tag name="ORIGINALWIDTH" val=" 77.24032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newcommand{\Si}{\struct{S}_1}&#10;\newcommand{\Sii}{\struct{S}_2}&#10;&#10;\usepackage{ntheorem}&#10;\newtheorem*{theorem}{Theorem}&#10;\definecolor{amber}{rgb}{1.0, 0.49, 0.0}&#10;&#10;&#10;\pagestyle{empty}&#10;\begin{document}&#10;\noindent&#10;&#10;$\B$&#10;&#10;&#10;\end{document}&#10;"/>
  <p:tag name="IGUANATEXSIZE" val="30"/>
  <p:tag name="IGUANATEXCURSOR" val="2634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89.23882"/>
  <p:tag name="ORIGINALWIDTH" val=" 367.4541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newcommand{\Si}{\struct{S}_1}&#10;\newcommand{\Sii}{\struct{S}_2}&#10;&#10;\usepackage{ntheorem}&#10;\newtheorem*{theorem}{Theorem}&#10;\definecolor{amber}{rgb}{1.0, 0.49, 0.0}&#10;&#10;&#10;\pagestyle{empty}&#10;\begin{document}&#10;\noindent&#10;&#10;red. of&#10;&#10;&#10;\end{document}&#10;"/>
  <p:tag name="IGUANATEXSIZE" val="30"/>
  <p:tag name="IGUANATEXCURSOR" val="2638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25.2343"/>
  <p:tag name="ORIGINALWIDTH" val=" 3212.598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newcommand{\Si}{\struct{S}_1}&#10;\newcommand{\Sii}{\struct{S}_2}&#10;&#10;\usepackage{ntheorem}&#10;\newtheorem*{theorem}{Theorem}&#10;\definecolor{amber}{rgb}{1.0, 0.49, 0.0}&#10;&#10;&#10;\pagestyle{empty}&#10;\begin{document}&#10;\noindent&#10;&#10;\begin{theorem}[Removing algebraicity]&#10;From the first part.&#10;\end{theorem}&#10;&#10;&#10;\end{document}&#10;"/>
  <p:tag name="IGUANATEXSIZE" val="30"/>
  <p:tag name="IGUANATEXCURSOR" val="2669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93.73827"/>
  <p:tag name="ORIGINALWIDTH" val=" 114.7357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usepackage{ntheorem}&#10;\newtheorem*{theorem}{Theorem}&#10;\definecolor{amber}{rgb}{1.0, 0.49, 0.0}&#10;&#10;&#10;\pagestyle{empty}&#10;\begin{document}&#10;\noindent&#10;&#10;$\A'$&#10;&#10;&#10;\end{document}&#10;"/>
  <p:tag name="IGUANATEXSIZE" val="30"/>
  <p:tag name="IGUANATEXCURSOR" val="2571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11.7361"/>
  <p:tag name="ORIGINALWIDTH" val=" 422.1972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newcommand{\Si}{\struct{S}_1}&#10;\newcommand{\Sii}{\struct{S}_2}&#10;&#10;\usepackage{ntheorem}&#10;\newtheorem*{theorem}{Theorem}&#10;\definecolor{amber}{rgb}{1.0, 0.49, 0.0}&#10;&#10;&#10;\pagestyle{empty}&#10;\begin{document}&#10;\noindent&#10;&#10;Datalog&#10;&#10;&#10;\end{document}&#10;"/>
  <p:tag name="IGUANATEXSIZE" val="30"/>
  <p:tag name="IGUANATEXCURSOR" val="2638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93.73827"/>
  <p:tag name="ORIGINALWIDTH" val=" 108.7364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newcommand{\Si}{\struct{S}_1}&#10;\newcommand{\Sii}{\struct{S}_2}&#10;&#10;\usepackage{ntheorem}&#10;\newtheorem*{theorem}{Theorem}&#10;\definecolor{amber}{rgb}{1.0, 0.49, 0.0}&#10;&#10;&#10;\pagestyle{empty}&#10;\begin{document}&#10;\noindent&#10;&#10;$\B'$&#10;&#10;\end{document}&#10;"/>
  <p:tag name="IGUANATEXSIZE" val="30"/>
  <p:tag name="IGUANATEXCURSOR" val="2636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65.24181"/>
  <p:tag name="ORIGINALWIDTH" val=" 184.4769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usepackage{ntheorem}&#10;\newtheorem*{theorem}{Theorem}&#10;\definecolor{amber}{rgb}{1.0, 0.49, 0.0}&#10;&#10;&#10;\pagestyle{empty}&#10;\begin{document}&#10;\noindent&#10;&#10;$\longrightarrow$&#10;&#10;&#10;\end{document}&#10;"/>
  <p:tag name="IGUANATEXSIZE" val="30"/>
  <p:tag name="IGUANATEXCURSOR" val="2584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89.23882"/>
  <p:tag name="ORIGINALWIDTH" val=" 367.4541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newcommand{\Si}{\struct{S}_1}&#10;\newcommand{\Sii}{\struct{S}_2}&#10;&#10;\usepackage{ntheorem}&#10;\newtheorem*{theorem}{Theorem}&#10;\definecolor{amber}{rgb}{1.0, 0.49, 0.0}&#10;&#10;&#10;\pagestyle{empty}&#10;\begin{document}&#10;\noindent&#10;&#10;red. of&#10;&#10;&#10;\end{document}&#10;"/>
  <p:tag name="IGUANATEXSIZE" val="30"/>
  <p:tag name="IGUANATEXCURSOR" val="2638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31.2336"/>
  <p:tag name="ORIGINALWIDTH" val=" 603.6746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newcommand{\Si}{\struct{S}_1}&#10;\newcommand{\Sii}{\struct{S}_2}&#10;&#10;\usepackage{ntheorem}&#10;\newtheorem*{theorem}{Theorem}&#10;\definecolor{amber}{rgb}{1.0, 0.49, 0.0}&#10;&#10;&#10;\pagestyle{empty}&#10;\begin{document}&#10;\noindent&#10;&#10;$\blowup{\struct{A}}\;=$&#10;&#10;&#10;\end{document}&#10;"/>
  <p:tag name="IGUANATEXSIZE" val="30"/>
  <p:tag name="IGUANATEXCURSOR" val="2653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31.2336"/>
  <p:tag name="ORIGINALWIDTH" val=" 596.9254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newcommand{\Si}{\struct{S}_1}&#10;\newcommand{\Sii}{\struct{S}_2}&#10;&#10;\usepackage{ntheorem}&#10;\newtheorem*{theorem}{Theorem}&#10;\definecolor{amber}{rgb}{1.0, 0.49, 0.0}&#10;&#10;&#10;\pagestyle{empty}&#10;\begin{document}&#10;\noindent&#10;&#10;$=\;\blowup{\struct{B}}$&#10;&#10;&#10;\end{document}&#10;"/>
  <p:tag name="IGUANATEXSIZE" val="30"/>
  <p:tag name="IGUANATEXCURSOR" val="2635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11.7361"/>
  <p:tag name="ORIGINALWIDTH" val=" 352.4559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newcommand{\Si}{\struct{S}_1}&#10;\newcommand{\Sii}{\struct{S}_2}&#10;&#10;\usepackage{ntheorem}&#10;\newtheorem*{theorem}{Theorem}&#10;\definecolor{amber}{rgb}{1.0, 0.49, 0.0}&#10;&#10;&#10;\pagestyle{empty}&#10;\begin{document}&#10;\noindent&#10;&#10;\textcolor{amber}{no alg.}&#10;&#10;&#10;\end{document}&#10;"/>
  <p:tag name="IGUANATEXSIZE" val="30"/>
  <p:tag name="IGUANATEXCURSOR" val="2656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53.24331"/>
  <p:tag name="ORIGINALWIDTH" val=" 83.23961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newcommand{\Si}{\struct{S}_1}&#10;\newcommand{\Sii}{\struct{S}_2}&#10;&#10;\usepackage{ntheorem}&#10;\newtheorem*{theorem}{Theorem}&#10;\definecolor{amber}{rgb}{1.0, 0.49, 0.0}&#10;&#10;&#10;\pagestyle{empty}&#10;\begin{document}&#10;\noindent&#10;&#10;$\simeq$&#10;&#10;&#10;\end{document}&#10;"/>
  <p:tag name="IGUANATEXSIZE" val="30"/>
  <p:tag name="IGUANATEXCURSOR" val="2639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25.2343"/>
  <p:tag name="ORIGINALWIDTH" val=" 762.6547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newcommand{\Si}{\struct{S}_1}&#10;\newcommand{\Sii}{\struct{S}_2}&#10;&#10;\usepackage{ntheorem}&#10;\newtheorem*{theorem}{Theorem}&#10;\definecolor{amber}{rgb}{1.0, 0.49, 0.0}&#10;&#10;&#10;\pagestyle{empty}&#10;\begin{document}&#10;\noindent&#10;&#10;$=\;\B'\astlarge (\mathbb{Q};&lt;)$&#10;&#10;&#10;\end{document}&#10;"/>
  <p:tag name="IGUANATEXSIZE" val="30"/>
  <p:tag name="IGUANATEXCURSOR" val="2662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93.73827"/>
  <p:tag name="ORIGINALWIDTH" val=" 282.7147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newcommand{\Si}{\struct{S}_1}&#10;\newcommand{\Sii}{\struct{S}_2}&#10;&#10;\usepackage{ntheorem}&#10;\newtheorem*{theorem}{Theorem}&#10;\definecolor{amber}{rgb}{1.0, 0.49, 0.0}&#10;&#10;&#10;\pagestyle{empty}&#10;\begin{document}&#10;\noindent&#10;&#10;$\A'\;\simeq$&#10;&#10;&#10;\end{document}&#10;"/>
  <p:tag name="IGUANATEXSIZE" val="30"/>
  <p:tag name="IGUANATEXCURSOR" val="2635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19.2351"/>
  <p:tag name="ORIGINALWIDTH" val=" 3388.826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newcommand{\Si}{\struct{S}_1}&#10;\newcommand{\Sii}{\struct{S}_2}&#10;&#10;\usepackage{ntheorem}&#10;\newtheorem*{theorem}{Theorem}&#10;\definecolor{amber}{rgb}{1.0, 0.49, 0.0}&#10;&#10;&#10;\pagestyle{empty}&#10;\begin{document}&#10;\noindent&#10;&#10;\textbf{Generic superposition} Possible since $\B'$ has no algebraicity.&#10;&#10;&#10;\end{document}&#10;"/>
  <p:tag name="IGUANATEXSIZE" val="30"/>
  <p:tag name="IGUANATEXCURSOR" val="2661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14.7357"/>
  <p:tag name="ORIGINALWIDTH" val=" 95.98803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newcommand{\Si}{\struct{S}_1}&#10;\newcommand{\Sii}{\struct{S}_2}&#10;&#10;\usepackage{ntheorem}&#10;\newtheorem*{theorem}{Theorem}&#10;\definecolor{amber}{rgb}{1.0, 0.49, 0.0}&#10;&#10;&#10;\pagestyle{empty}&#10;\begin{document}&#10;\noindent&#10;&#10;\textcolor{amber}{$\boldsymbol{\neq}$}&#10;&#10;&#10;\end{document}&#10;"/>
  <p:tag name="IGUANATEXSIZE" val="30"/>
  <p:tag name="IGUANATEXCURSOR" val="2661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84.73937"/>
  <p:tag name="ORIGINALWIDTH" val=" 88.48898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newcommand{\Si}{\struct{S}_1}&#10;\newcommand{\Sii}{\struct{S}_2}&#10;&#10;\usepackage{ntheorem}&#10;\newtheorem*{theorem}{Theorem}&#10;\definecolor{amber}{rgb}{1.0, 0.49, 0.0}&#10;&#10;&#10;\pagestyle{empty}&#10;\begin{document}&#10;\noindent&#10;&#10;\textcolor{amber}{$\boldsymbol{&lt;}$}&#10;&#10;&#10;\end{document}&#10;"/>
  <p:tag name="IGUANATEXSIZE" val="30"/>
  <p:tag name="IGUANATEXCURSOR" val="2663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65.24181"/>
  <p:tag name="ORIGINALWIDTH" val=" 184.4769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usepackage{ntheorem}&#10;\newtheorem*{theorem}{Theorem}&#10;\definecolor{amber}{rgb}{1.0, 0.49, 0.0}&#10;&#10;&#10;\pagestyle{empty}&#10;\begin{document}&#10;\noindent&#10;&#10;$\longrightarrow$&#10;&#10;&#10;\end{document}&#10;"/>
  <p:tag name="IGUANATEXSIZE" val="30"/>
  <p:tag name="IGUANATEXCURSOR" val="2584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14.7357"/>
  <p:tag name="ORIGINALWIDTH" val=" 95.98803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newcommand{\Si}{\struct{S}_1}&#10;\newcommand{\Sii}{\struct{S}_2}&#10;&#10;\usepackage{ntheorem}&#10;\newtheorem*{theorem}{Theorem}&#10;\definecolor{amber}{rgb}{1.0, 0.49, 0.0}&#10;&#10;&#10;\pagestyle{empty}&#10;\begin{document}&#10;\noindent&#10;&#10;\textcolor{amber}{$\boldsymbol{\neq}$}&#10;&#10;&#10;\end{document}&#10;"/>
  <p:tag name="IGUANATEXSIZE" val="30"/>
  <p:tag name="IGUANATEXCURSOR" val="2661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922.3847"/>
  <p:tag name="ORIGINALWIDTH" val=" 2971.128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newcommand{\Si}{\struct{S}_1}&#10;\newcommand{\Sii}{\struct{S}_2}&#10;&#10;\usepackage{ntheorem}&#10;\newtheorem*{theorem}{Theorem}&#10;\newtheorem*{prop}{Proposition}&#10;\definecolor{amber}{rgb}{1.0, 0.49, 0.0}&#10;&#10;&#10;\pagestyle{empty}&#10;\begin{document}&#10;\noindent&#10;&#10;\begin{prop}\textcolor{white}{.}\\&#10;$\struct{A}$ reduct of \textcolor{amber}{linearly ordered} fbh $\struct{B}$, \textcolor{amber}{$\Pol(\struct{A})$ preserves $\neq$}.\\&#10;% &#10;    For large enough $d\in\mathbb{N}$ and $\struct{S}\leq \struct{A}$ with $|S|\geq 3$:&#10;    %&#10;    \begin{itemize} &#10;        \item $\fpwr{\struct{A}}{d}$ is a cheese for $\PCSP(\fpwr{\struct{S}}{d},\fpwr{\struct{A}}{d}_{\orbeq{\Aut(\struct{B})}})$;&#10;        \item $\not \exists$ finite tractable cheese&#10;    \end{itemize} &#10;   &#10; \end{prop}&#10;&#10;&#10;\end{document}&#10;"/>
  <p:tag name="IGUANATEXSIZE" val="30"/>
  <p:tag name="IGUANATEXCURSOR" val="2698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90.73866"/>
  <p:tag name="ORIGINALWIDTH" val=" 958.3802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pagestyle{empty}&#10;\begin{document}&#10;&#10;Sandwich method&#10;&#10;\end{document}&#10;"/>
  <p:tag name="IGUANATEXSIZE" val="60"/>
  <p:tag name="IGUANATEXCURSOR" val="2365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25.2343"/>
  <p:tag name="ORIGINALWIDTH" val=" 1154.106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pagestyle{empty}&#10;\begin{document}&#10;&#10;Consider $\PCSP(\struct{A},\struct{B})$&#10;&#10;\end{document}&#10;"/>
  <p:tag name="IGUANATEXSIZE" val="30"/>
  <p:tag name="IGUANATEXCURSOR" val="2389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89.98874"/>
  <p:tag name="ORIGINALWIDTH" val=" 643.4196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pagestyle{empty}&#10;\begin{document}&#10;&#10;$\struct{A}\to\struct{C}\to\struct{B}$&#10;&#10;\end{document}&#10;"/>
  <p:tag name="IGUANATEXSIZE" val="40"/>
  <p:tag name="IGUANATEXCURSOR" val="2361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25.2343"/>
  <p:tag name="ORIGINALWIDTH" val=" 2462.692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pagestyle{empty}&#10;\begin{document}&#10;&#10;An algorithm for $\CSP(\struct{C})$ solves $\PCSP(\struct{A},\struct{B})$:&#10;&#10;\end{document}&#10;"/>
  <p:tag name="IGUANATEXSIZE" val="30"/>
  <p:tag name="IGUANATEXCURSOR" val="2424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89.98874"/>
  <p:tag name="ORIGINALWIDTH" val=" 366.7042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&#10;\pagestyle{empty}&#10;\begin{document}&#10;&#10;$\X\to\C$&#10;&#10;\end{document}&#10;"/>
  <p:tag name="IGUANATEXSIZE" val="30"/>
  <p:tag name="IGUANATEXCURSOR" val="2471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89.98874"/>
  <p:tag name="ORIGINALWIDTH" val=" 366.7042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&#10;\pagestyle{empty}&#10;\begin{document}&#10;&#10;$\X\nrightarrow\C$&#10;&#10;\end{document}&#10;"/>
  <p:tag name="IGUANATEXSIZE" val="30"/>
  <p:tag name="IGUANATEXCURSOR" val="2477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89.98874"/>
  <p:tag name="ORIGINALWIDTH" val=" 366.7042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&#10;\pagestyle{empty}&#10;\begin{document}&#10;&#10;$\X\to\C$&#10;&#10;\end{document}&#10;"/>
  <p:tag name="IGUANATEXSIZE" val="30"/>
  <p:tag name="IGUANATEXCURSOR" val="2471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89.23882"/>
  <p:tag name="ORIGINALWIDTH" val=" 810.6487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&#10;\pagestyle{empty}&#10;\begin{document}&#10;\noindent&#10;&#10;Infinite cheeses&#10;&#10;\end{document}&#10;"/>
  <p:tag name="IGUANATEXSIZE" val="50"/>
  <p:tag name="IGUANATEXCURSOR" val="2488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772.4034"/>
  <p:tag name="ORIGINALWIDTH" val=" 3599.55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%%% for width&#10;\usepackage[left=0cm,right=8cm]{geometry}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newcommand{\Si}{\struct{S}_1}&#10;\newcommand{\Sii}{\struct{S}_2}&#10;\usepackage{ntheorem}&#10;\newtheorem*{theorem}{Theorem}&#10;\newtheorem*{conjecture}{Conjecture}&#10;\definecolor{amber}{rgb}{1.0, 0.49, 0.0}&#10;&#10;&#10;&#10;\pagestyle{empty}&#10;\begin{document}&#10;&#10;\begin{conjecture}[\textcolor{orange}{Bodirsky and Pinsker '12}]  \label{conj:bodirsky_pinsker}\textcolor{white}{.} \\$\struct{A}$ \textcolor{orange}{reduct of countable finitely bounded homogeneous (fbh) $\struct{B}$}. Then&#10;% &#10;\begin{itemize}&#10;    \item $\CSP(\struct{A})$ is in P, or&#10;    \item $\CSP(\struct{A})$ is NP-complete&#10;\end{itemize} &#10;\end{conjecture} &#10;&#10;\end{document}&#10;"/>
  <p:tag name="IGUANATEXSIZE" val="20"/>
  <p:tag name="IGUANATEXCURSOR" val="2775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65.24181"/>
  <p:tag name="ORIGINALWIDTH" val=" 184.4769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usepackage{ntheorem}&#10;\newtheorem*{theorem}{Theorem}&#10;\definecolor{amber}{rgb}{1.0, 0.49, 0.0}&#10;&#10;&#10;\pagestyle{empty}&#10;\begin{document}&#10;\noindent&#10;&#10;$\longrightarrow$&#10;&#10;&#10;\end{document}&#10;"/>
  <p:tag name="IGUANATEXSIZE" val="30"/>
  <p:tag name="IGUANATEXCURSOR" val="2584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274.4657"/>
  <p:tag name="ORIGINALWIDTH" val=" 4302.962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usepackage{ntheorem}&#10;\newtheorem*{theorem}{Theorem}&#10;\definecolor{amber}{rgb}{1.0, 0.49, 0.0}&#10;&#10;&#10;&#10;\pagestyle{empty}&#10;\begin{document}&#10;&#10;&#10;\begin{theorem}[Mottet '25] There is a finite PCSP template $(\A,\B)$ with an \textcolor{amber}{ $\omega$-categorical} tractable cheese $\C$ and such that $\PCSP(\A,\B)$ is not finitely tractable.&#10;&#10;&#10;\end{theorem} &#10;\end{document}&#10;"/>
  <p:tag name="IGUANATEXSIZE" val="17"/>
  <p:tag name="IGUANATEXCURSOR" val="2636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862.017"/>
  <p:tag name="ORIGINALWIDTH" val=" 4302.962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usepackage{ntheorem}&#10;\newtheorem*{theorem}{Theorem}&#10;\definecolor{amber}{rgb}{1.0, 0.49, 0.0}&#10;&#10;&#10;\pagestyle{empty}&#10;\begin{document}&#10;&#10;\begin{theorem}[Pinsker, Rydval, Schöbi, S.]\.\\&#10; For every non-contractible reduct $\A$ of a finitely bounded homogeneous $\struct{B}$, \\there exists a reduct $\struct{A}'$ of a finitely bounded homogeneous $\struct{B}'$ such that&#10; \begin{enumerate} &#10;   \item $\struct{A}$ pp-constructs $\struct{K}_3$ if and only if  $\struct{A}'$ pp-constructs $\struct{K}_3$. &#10;   \item $\CSP(\struct{A})$ and $\CSP(\struct{A}')$ are Datalog-interreducible.&#10;\item $\struct{A}'$ is a cheese for $\PCSP(\struct{S}_1,\struct{S}_2)$ and $\PCSP(\struct{S}_1,\struct{S}_2)$ is not finitely tractable. &#10;       \item For $n \in \mathbb{N}$ we can choose $(\struct{S}_1,\struct{S}_2)$ such that the Datalog reduction from $\CSP(\A)$ to $\CSP(\A')$ is correct as a reduction from $\CSP(\struct{A})$ to  $\PCSP(\struct{S}_1,\struct{S}_2)$ when limited to instances that homomorphically map to $\struct{A}$ if and only if they homomorphically map to a substructure of $\struct{A}$ of size $\leq n$.&#10;   \end{enumerate} &#10;   &#10; \end{theorem}  &#10;&#10;\end{document}&#10;"/>
  <p:tag name="IGUANATEXSIZE" val="17"/>
  <p:tag name="IGUANATEXCURSOR" val="2696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06.4867"/>
  <p:tag name="ORIGINALWIDTH" val=" 107.2366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newcommand{\Si}{\struct{S}_1}&#10;\newcommand{\Sii}{\struct{S}_2}&#10;\usepackage{ntheorem}&#10;\newtheorem*{theorem}{Theorem}&#10;\definecolor{amber}{rgb}{1.0, 0.49, 0.0}&#10;&#10;&#10;\pagestyle{empty}&#10;\begin{document}&#10;\noindent&#10;&#10;$\Si$&#10;&#10;&#10;\end{document}&#10;"/>
  <p:tag name="IGUANATEXSIZE" val="30"/>
  <p:tag name="IGUANATEXCURSOR" val="2487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89.98874"/>
  <p:tag name="ORIGINALWIDTH" val=" 80.98985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usepackage{ntheorem}&#10;\newtheorem*{theorem}{Theorem}&#10;\definecolor{amber}{rgb}{1.0, 0.49, 0.0}&#10;&#10;&#10;\pagestyle{empty}&#10;\begin{document}&#10;\noindent&#10;&#10;$\C$&#10;&#10;&#10;\end{document}&#10;"/>
  <p:tag name="IGUANATEXSIZE" val="30"/>
  <p:tag name="IGUANATEXCURSOR" val="2570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06.4867"/>
  <p:tag name="ORIGINALWIDTH" val=" 110.2362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newcommand{\Si}{\struct{S}_1}&#10;\newcommand{\Sii}{\struct{S}_2}&#10;\usepackage{ntheorem}&#10;\newtheorem*{theorem}{Theorem}&#10;\definecolor{amber}{rgb}{1.0, 0.49, 0.0}&#10;&#10;&#10;\pagestyle{empty}&#10;\begin{document}&#10;\noindent&#10;&#10;$\Sii$&#10;&#10;&#10;\end{document}&#10;"/>
  <p:tag name="IGUANATEXSIZE" val="30"/>
  <p:tag name="IGUANATEXCURSOR" val="2635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89.98874"/>
  <p:tag name="ORIGINALWIDTH" val=" 80.98985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usepackage{ntheorem}&#10;\newtheorem*{theorem}{Theorem}&#10;\definecolor{amber}{rgb}{1.0, 0.49, 0.0}&#10;&#10;&#10;\pagestyle{empty}&#10;\begin{document}&#10;\noindent&#10;&#10;$\C$&#10;&#10;&#10;\end{document}&#10;"/>
  <p:tag name="IGUANATEXSIZE" val="30"/>
  <p:tag name="IGUANATEXCURSOR" val="2570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87.73905"/>
  <p:tag name="ORIGINALWIDTH" val=" 161.9798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usepackage{ntheorem}&#10;\newtheorem*{theorem}{Theorem}&#10;\definecolor{amber}{rgb}{1.0, 0.49, 0.0}&#10;&#10;&#10;\pagestyle{empty}&#10;\begin{document}&#10;\noindent&#10;&#10;inf.&#10;&#10;&#10;\end{document}&#10;"/>
  <p:tag name="IGUANATEXSIZE" val="30"/>
  <p:tag name="IGUANATEXCURSOR" val="2571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87.73905"/>
  <p:tag name="ORIGINALWIDTH" val=" 158.9802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usepackage{ntheorem}&#10;\newtheorem*{theorem}{Theorem}&#10;\definecolor{amber}{rgb}{1.0, 0.49, 0.0}&#10;&#10;&#10;\pagestyle{empty}&#10;\begin{document}&#10;\noindent&#10;&#10;fin.&#10;&#10;&#10;\end{document}&#10;"/>
  <p:tag name="IGUANATEXSIZE" val="30"/>
  <p:tag name="IGUANATEXCURSOR" val="2571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65.24181"/>
  <p:tag name="ORIGINALWIDTH" val=" 184.4769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usepackage{ntheorem}&#10;\newtheorem*{theorem}{Theorem}&#10;\definecolor{amber}{rgb}{1.0, 0.49, 0.0}&#10;&#10;&#10;\pagestyle{empty}&#10;\begin{document}&#10;\noindent&#10;&#10;$\longrightarrow$&#10;&#10;&#10;\end{document}&#10;"/>
  <p:tag name="IGUANATEXSIZE" val="30"/>
  <p:tag name="IGUANATEXCURSOR" val="2584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65.24181"/>
  <p:tag name="ORIGINALWIDTH" val=" 184.4769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usepackage{ntheorem}&#10;\newtheorem*{theorem}{Theorem}&#10;\definecolor{amber}{rgb}{1.0, 0.49, 0.0}&#10;&#10;&#10;\pagestyle{empty}&#10;\begin{document}&#10;\noindent&#10;&#10;$\longrightarrow$&#10;&#10;&#10;\end{document}&#10;"/>
  <p:tag name="IGUANATEXSIZE" val="30"/>
  <p:tag name="IGUANATEXCURSOR" val="2584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65.24181"/>
  <p:tag name="ORIGINALWIDTH" val=" 184.4769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usepackage{ntheorem}&#10;\newtheorem*{theorem}{Theorem}&#10;\definecolor{amber}{rgb}{1.0, 0.49, 0.0}&#10;&#10;&#10;\pagestyle{empty}&#10;\begin{document}&#10;\noindent&#10;&#10;$\longrightarrow$&#10;&#10;&#10;\end{document}&#10;"/>
  <p:tag name="IGUANATEXSIZE" val="30"/>
  <p:tag name="IGUANATEXCURSOR" val="2584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65.24181"/>
  <p:tag name="ORIGINALWIDTH" val=" 184.4769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usepackage{ntheorem}&#10;\newtheorem*{theorem}{Theorem}&#10;\definecolor{amber}{rgb}{1.0, 0.49, 0.0}&#10;&#10;&#10;\pagestyle{empty}&#10;\begin{document}&#10;\noindent&#10;&#10;$\longrightarrow$&#10;&#10;&#10;\end{document}&#10;"/>
  <p:tag name="IGUANATEXSIZE" val="30"/>
  <p:tag name="IGUANATEXCURSOR" val="2584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65.24181"/>
  <p:tag name="ORIGINALWIDTH" val=" 184.4769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usepackage{ntheorem}&#10;\newtheorem*{theorem}{Theorem}&#10;\definecolor{amber}{rgb}{1.0, 0.49, 0.0}&#10;&#10;&#10;\pagestyle{empty}&#10;\begin{document}&#10;\noindent&#10;&#10;$\longrightarrow$&#10;&#10;&#10;\end{document}&#10;"/>
  <p:tag name="IGUANATEXSIZE" val="30"/>
  <p:tag name="IGUANATEXCURSOR" val="2584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89.98874"/>
  <p:tag name="ORIGINALWIDTH" val=" 80.98985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usepackage{ntheorem}&#10;\newtheorem*{theorem}{Theorem}&#10;\definecolor{amber}{rgb}{1.0, 0.49, 0.0}&#10;&#10;&#10;\pagestyle{empty}&#10;\begin{document}&#10;\noindent&#10;&#10;$\C$&#10;&#10;&#10;\end{document}&#10;"/>
  <p:tag name="IGUANATEXSIZE" val="30"/>
  <p:tag name="IGUANATEXCURSOR" val="2570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89.98874"/>
  <p:tag name="ORIGINALWIDTH" val=" 80.98985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usepackage{ntheorem}&#10;\newtheorem*{theorem}{Theorem}&#10;\definecolor{amber}{rgb}{1.0, 0.49, 0.0}&#10;&#10;&#10;\pagestyle{empty}&#10;\begin{document}&#10;\noindent&#10;&#10;$\C$&#10;&#10;&#10;\end{document}&#10;"/>
  <p:tag name="IGUANATEXSIZE" val="30"/>
  <p:tag name="IGUANATEXCURSOR" val="2570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78.74016"/>
  <p:tag name="ORIGINALWIDTH" val=" 312.7109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usepackage{ntheorem}&#10;\newtheorem*{theorem}{Theorem}&#10;\definecolor{amber}{rgb}{1.0, 0.49, 0.0}&#10;&#10;&#10;\pagestyle{empty}&#10;\begin{document}&#10;\noindent&#10;&#10;\textcolor{amber}{$\omega$-cat.}&#10;&#10;&#10;\end{document}&#10;"/>
  <p:tag name="IGUANATEXSIZE" val="30"/>
  <p:tag name="IGUANATEXCURSOR" val="2599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87.73905"/>
  <p:tag name="ORIGINALWIDTH" val=" 158.9802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usepackage{ntheorem}&#10;\newtheorem*{theorem}{Theorem}&#10;\definecolor{amber}{rgb}{1.0, 0.49, 0.0}&#10;&#10;&#10;\pagestyle{empty}&#10;\begin{document}&#10;\noindent&#10;&#10;fin.&#10;&#10;&#10;\end{document}&#10;"/>
  <p:tag name="IGUANATEXSIZE" val="30"/>
  <p:tag name="IGUANATEXCURSOR" val="2571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65.24181"/>
  <p:tag name="ORIGINALWIDTH" val=" 184.4769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usepackage{ntheorem}&#10;\newtheorem*{theorem}{Theorem}&#10;\definecolor{amber}{rgb}{1.0, 0.49, 0.0}&#10;&#10;&#10;\pagestyle{empty}&#10;\begin{document}&#10;\noindent&#10;&#10;$\longrightarrow$&#10;&#10;&#10;\end{document}&#10;"/>
  <p:tag name="IGUANATEXSIZE" val="30"/>
  <p:tag name="IGUANATEXCURSOR" val="2584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65.24181"/>
  <p:tag name="ORIGINALWIDTH" val=" 184.4769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usepackage{ntheorem}&#10;\newtheorem*{theorem}{Theorem}&#10;\definecolor{amber}{rgb}{1.0, 0.49, 0.0}&#10;&#10;&#10;\pagestyle{empty}&#10;\begin{document}&#10;\noindent&#10;&#10;$\longrightarrow$&#10;&#10;&#10;\end{document}&#10;"/>
  <p:tag name="IGUANATEXSIZE" val="30"/>
  <p:tag name="IGUANATEXCURSOR" val="2584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65.24181"/>
  <p:tag name="ORIGINALWIDTH" val=" 184.4769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usepackage{ntheorem}&#10;\newtheorem*{theorem}{Theorem}&#10;\definecolor{amber}{rgb}{1.0, 0.49, 0.0}&#10;&#10;&#10;\pagestyle{empty}&#10;\begin{document}&#10;\noindent&#10;&#10;$\longrightarrow$&#10;&#10;&#10;\end{document}&#10;"/>
  <p:tag name="IGUANATEXSIZE" val="30"/>
  <p:tag name="IGUANATEXCURSOR" val="2584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65.24181"/>
  <p:tag name="ORIGINALWIDTH" val=" 184.4769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usepackage{ntheorem}&#10;\newtheorem*{theorem}{Theorem}&#10;\definecolor{amber}{rgb}{1.0, 0.49, 0.0}&#10;&#10;&#10;\pagestyle{empty}&#10;\begin{document}&#10;\noindent&#10;&#10;$\longrightarrow$&#10;&#10;&#10;\end{document}&#10;"/>
  <p:tag name="IGUANATEXSIZE" val="30"/>
  <p:tag name="IGUANATEXCURSOR" val="2584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78.74016"/>
  <p:tag name="ORIGINALWIDTH" val=" 312.7109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usepackage{ntheorem}&#10;\newtheorem*{theorem}{Theorem}&#10;\definecolor{amber}{rgb}{1.0, 0.49, 0.0}&#10;&#10;&#10;\pagestyle{empty}&#10;\begin{document}&#10;\noindent&#10;&#10;\textcolor{amber}{$\omega$-cat.}&#10;&#10;&#10;\end{document}&#10;"/>
  <p:tag name="IGUANATEXSIZE" val="30"/>
  <p:tag name="IGUANATEXCURSOR" val="2599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06.4867"/>
  <p:tag name="ORIGINALWIDTH" val=" 107.2366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newcommand{\Si}{\struct{S}_1}&#10;\newcommand{\Sii}{\struct{S}_2}&#10;\usepackage{ntheorem}&#10;\newtheorem*{theorem}{Theorem}&#10;\definecolor{amber}{rgb}{1.0, 0.49, 0.0}&#10;&#10;&#10;\pagestyle{empty}&#10;\begin{document}&#10;\noindent&#10;&#10;$\Si$&#10;&#10;&#10;\end{document}&#10;"/>
  <p:tag name="IGUANATEXSIZE" val="30"/>
  <p:tag name="IGUANATEXCURSOR" val="2634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89.98874"/>
  <p:tag name="ORIGINALWIDTH" val=" 80.98985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usepackage{ntheorem}&#10;\newtheorem*{theorem}{Theorem}&#10;\definecolor{amber}{rgb}{1.0, 0.49, 0.0}&#10;&#10;&#10;\pagestyle{empty}&#10;\begin{document}&#10;\noindent&#10;&#10;$\C$&#10;&#10;&#10;\end{document}&#10;"/>
  <p:tag name="IGUANATEXSIZE" val="30"/>
  <p:tag name="IGUANATEXCURSOR" val="2570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06.4867"/>
  <p:tag name="ORIGINALWIDTH" val=" 110.2362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newcommand{\Si}{\struct{S}_1}&#10;\newcommand{\Sii}{\struct{S}_2}&#10;\usepackage{ntheorem}&#10;\newtheorem*{theorem}{Theorem}&#10;\definecolor{amber}{rgb}{1.0, 0.49, 0.0}&#10;&#10;&#10;\pagestyle{empty}&#10;\begin{document}&#10;\noindent&#10;&#10;$\Sii$&#10;&#10;&#10;\end{document}&#10;"/>
  <p:tag name="IGUANATEXSIZE" val="30"/>
  <p:tag name="IGUANATEXCURSOR" val="2487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93.73827"/>
  <p:tag name="ORIGINALWIDTH" val=" 114.7357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usepackage{ntheorem}&#10;\newtheorem*{theorem}{Theorem}&#10;\definecolor{amber}{rgb}{1.0, 0.49, 0.0}&#10;&#10;&#10;\pagestyle{empty}&#10;\begin{document}&#10;\noindent&#10;&#10;$\A'$&#10;&#10;&#10;\end{document}&#10;"/>
  <p:tag name="IGUANATEXSIZE" val="30"/>
  <p:tag name="IGUANATEXCURSOR" val="2571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78.74016"/>
  <p:tag name="ORIGINALWIDTH" val=" 312.7109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usepackage{ntheorem}&#10;\newtheorem*{theorem}{Theorem}&#10;\definecolor{amber}{rgb}{1.0, 0.49, 0.0}&#10;&#10;&#10;\pagestyle{empty}&#10;\begin{document}&#10;\noindent&#10;&#10;\textcolor{amber}{$\omega$-cat.}&#10;&#10;&#10;\end{document}&#10;"/>
  <p:tag name="IGUANATEXSIZE" val="30"/>
  <p:tag name="IGUANATEXCURSOR" val="2599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87.73905"/>
  <p:tag name="ORIGINALWIDTH" val=" 158.9802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usepackage{ntheorem}&#10;\newtheorem*{theorem}{Theorem}&#10;\definecolor{amber}{rgb}{1.0, 0.49, 0.0}&#10;&#10;&#10;\pagestyle{empty}&#10;\begin{document}&#10;\noindent&#10;&#10;fin.&#10;&#10;&#10;\end{document}&#10;"/>
  <p:tag name="IGUANATEXSIZE" val="30"/>
  <p:tag name="IGUANATEXCURSOR" val="2571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65.24181"/>
  <p:tag name="ORIGINALWIDTH" val=" 184.4769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usepackage{ntheorem}&#10;\newtheorem*{theorem}{Theorem}&#10;\definecolor{amber}{rgb}{1.0, 0.49, 0.0}&#10;&#10;&#10;\pagestyle{empty}&#10;\begin{document}&#10;\noindent&#10;&#10;$\longrightarrow$&#10;&#10;&#10;\end{document}&#10;"/>
  <p:tag name="IGUANATEXSIZE" val="30"/>
  <p:tag name="IGUANATEXCURSOR" val="2584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65.24181"/>
  <p:tag name="ORIGINALWIDTH" val=" 184.4769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usepackage{ntheorem}&#10;\newtheorem*{theorem}{Theorem}&#10;\definecolor{amber}{rgb}{1.0, 0.49, 0.0}&#10;&#10;&#10;\pagestyle{empty}&#10;\begin{document}&#10;\noindent&#10;&#10;$\longrightarrow$&#10;&#10;&#10;\end{document}&#10;"/>
  <p:tag name="IGUANATEXSIZE" val="30"/>
  <p:tag name="IGUANATEXCURSOR" val="2584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65.24181"/>
  <p:tag name="ORIGINALWIDTH" val=" 184.4769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usepackage{ntheorem}&#10;\newtheorem*{theorem}{Theorem}&#10;\definecolor{amber}{rgb}{1.0, 0.49, 0.0}&#10;&#10;&#10;\pagestyle{empty}&#10;\begin{document}&#10;\noindent&#10;&#10;$\longrightarrow$&#10;&#10;&#10;\end{document}&#10;"/>
  <p:tag name="IGUANATEXSIZE" val="30"/>
  <p:tag name="IGUANATEXCURSOR" val="2584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65.24181"/>
  <p:tag name="ORIGINALWIDTH" val=" 184.4769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usepackage{ntheorem}&#10;\newtheorem*{theorem}{Theorem}&#10;\definecolor{amber}{rgb}{1.0, 0.49, 0.0}&#10;&#10;&#10;\pagestyle{empty}&#10;\begin{document}&#10;\noindent&#10;&#10;$\longrightarrow$&#10;&#10;&#10;\end{document}&#10;"/>
  <p:tag name="IGUANATEXSIZE" val="30"/>
  <p:tag name="IGUANATEXCURSOR" val="2584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06.4867"/>
  <p:tag name="ORIGINALWIDTH" val=" 107.2366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newcommand{\Si}{\struct{S}_1}&#10;\newcommand{\Sii}{\struct{S}_2}&#10;\usepackage{ntheorem}&#10;\newtheorem*{theorem}{Theorem}&#10;\definecolor{amber}{rgb}{1.0, 0.49, 0.0}&#10;&#10;&#10;\pagestyle{empty}&#10;\begin{document}&#10;\noindent&#10;&#10;$\Si$&#10;&#10;&#10;\end{document}&#10;"/>
  <p:tag name="IGUANATEXSIZE" val="30"/>
  <p:tag name="IGUANATEXCURSOR" val="2634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93.73827"/>
  <p:tag name="ORIGINALWIDTH" val=" 108.7364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newcommand{\Si}{\struct{S}_1}&#10;\newcommand{\Sii}{\struct{S}_2}&#10;&#10;\usepackage{ntheorem}&#10;\newtheorem*{theorem}{Theorem}&#10;\definecolor{amber}{rgb}{1.0, 0.49, 0.0}&#10;&#10;&#10;\pagestyle{empty}&#10;\begin{document}&#10;\noindent&#10;&#10;$\B'$&#10;&#10;&#10;\end{document}&#10;"/>
  <p:tag name="IGUANATEXSIZE" val="30"/>
  <p:tag name="IGUANATEXCURSOR" val="2632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87.73905"/>
  <p:tag name="ORIGINALWIDTH" val=" 86.23921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usepackage{ntheorem}&#10;\newtheorem*{theorem}{Theorem}&#10;\definecolor{amber}{rgb}{1.0, 0.49, 0.0}&#10;&#10;&#10;\pagestyle{empty}&#10;\begin{document}&#10;\noindent&#10;&#10;$\A$&#10;&#10;&#10;\end{document}&#10;"/>
  <p:tag name="IGUANATEXSIZE" val="30"/>
  <p:tag name="IGUANATEXCURSOR" val="2570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85.48929"/>
  <p:tag name="ORIGINALWIDTH" val=" 77.24032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newcommand{\Si}{\struct{S}_1}&#10;\newcommand{\Sii}{\struct{S}_2}&#10;&#10;\usepackage{ntheorem}&#10;\newtheorem*{theorem}{Theorem}&#10;\definecolor{amber}{rgb}{1.0, 0.49, 0.0}&#10;&#10;&#10;\pagestyle{empty}&#10;\begin{document}&#10;\noindent&#10;&#10;$\B$&#10;&#10;&#10;\end{document}&#10;"/>
  <p:tag name="IGUANATEXSIZE" val="30"/>
  <p:tag name="IGUANATEXCURSOR" val="2632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65.24181"/>
  <p:tag name="ORIGINALWIDTH" val=" 215.2231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newcommand{\Si}{\struct{S}_1}&#10;\newcommand{\Sii}{\struct{S}_2}&#10;&#10;\usepackage{ntheorem}&#10;\newtheorem*{theorem}{Theorem}&#10;\definecolor{amber}{rgb}{1.0, 0.49, 0.0}&#10;&#10;&#10;\pagestyle{empty}&#10;\begin{document}&#10;\noindent&#10;&#10;$\longleftrightarrow$&#10;&#10;&#10;\end{document}&#10;"/>
  <p:tag name="IGUANATEXSIZE" val="30"/>
  <p:tag name="IGUANATEXCURSOR" val="2638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11.7361"/>
  <p:tag name="ORIGINALWIDTH" val=" 422.1972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newcommand{\Si}{\struct{S}_1}&#10;\newcommand{\Sii}{\struct{S}_2}&#10;&#10;\usepackage{ntheorem}&#10;\newtheorem*{theorem}{Theorem}&#10;\definecolor{amber}{rgb}{1.0, 0.49, 0.0}&#10;&#10;&#10;\pagestyle{empty}&#10;\begin{document}&#10;\noindent&#10;&#10;Datalog&#10;&#10;&#10;\end{document}&#10;"/>
  <p:tag name="IGUANATEXSIZE" val="30"/>
  <p:tag name="IGUANATEXCURSOR" val="2638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96.73788"/>
  <p:tag name="ORIGINALWIDTH" val=" 77.24032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newcommand{\Si}{\struct{S}_1}&#10;\newcommand{\Sii}{\struct{S}_2}&#10;&#10;\usepackage{ntheorem}&#10;\newtheorem*{theorem}{Theorem}&#10;\definecolor{amber}{rgb}{1.0, 0.49, 0.0}&#10;&#10;&#10;\pagestyle{empty}&#10;\begin{document}&#10;\noindent&#10;&#10;$\leq$&#10;&#10;&#10;\end{document}&#10;"/>
  <p:tag name="IGUANATEXSIZE" val="30"/>
  <p:tag name="IGUANATEXCURSOR" val="2637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96.73788"/>
  <p:tag name="ORIGINALWIDTH" val=" 77.24032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newcommand{\Si}{\struct{S}_1}&#10;\newcommand{\Sii}{\struct{S}_2}&#10;&#10;\usepackage{ntheorem}&#10;\newtheorem*{theorem}{Theorem}&#10;\definecolor{amber}{rgb}{1.0, 0.49, 0.0}&#10;&#10;&#10;\pagestyle{empty}&#10;\begin{document}&#10;\noindent&#10;&#10;$\leq$&#10;&#10;&#10;\end{document}&#10;"/>
  <p:tag name="IGUANATEXSIZE" val="30"/>
  <p:tag name="IGUANATEXCURSOR" val="2637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274.4657"/>
  <p:tag name="ORIGINALWIDTH" val=" 4332.958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newcommand{\Si}{\struct{S}_1}&#10;\newcommand{\Sii}{\struct{S}_2}&#10;\usepackage{ntheorem}&#10;\newtheorem*{theorem}{Theorem}&#10;&#10;&#10;&#10;\pagestyle{empty}&#10;\begin{document}&#10;&#10;&#10;\begin{theorem}[Barto '19] There is a finite PCSP template $(\Si,\Sii)$ with a tractable cheese $\A$ and such that $\PCSP(\Si,\Sii)$ is not finitely tractable. &#10;&#10;&#10;\end{theorem} &#10;\end{document}&#10;"/>
  <p:tag name="IGUANATEXSIZE" val="17"/>
  <p:tag name="IGUANATEXCURSOR" val="2711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06.4867"/>
  <p:tag name="ORIGINALWIDTH" val=" 107.2366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newcommand{\Si}{\struct{S}_1}&#10;\newcommand{\Sii}{\struct{S}_2}&#10;\usepackage{ntheorem}&#10;\newtheorem*{theorem}{Theorem}&#10;\definecolor{amber}{rgb}{1.0, 0.49, 0.0}&#10;&#10;&#10;\pagestyle{empty}&#10;\begin{document}&#10;\noindent&#10;&#10;$\Si$&#10;&#10;&#10;\end{document}&#10;"/>
  <p:tag name="IGUANATEXSIZE" val="30"/>
  <p:tag name="IGUANATEXCURSOR" val="2487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06.4867"/>
  <p:tag name="ORIGINALWIDTH" val=" 110.2362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newcommand{\Si}{\struct{S}_1}&#10;\newcommand{\Sii}{\struct{S}_2}&#10;\usepackage{ntheorem}&#10;\newtheorem*{theorem}{Theorem}&#10;\definecolor{amber}{rgb}{1.0, 0.49, 0.0}&#10;&#10;&#10;\pagestyle{empty}&#10;\begin{document}&#10;\noindent&#10;&#10;$\Sii$&#10;&#10;&#10;\end{document}&#10;"/>
  <p:tag name="IGUANATEXSIZE" val="30"/>
  <p:tag name="IGUANATEXCURSOR" val="2635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89.98874"/>
  <p:tag name="ORIGINALWIDTH" val=" 80.98985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usepackage{ntheorem}&#10;\newtheorem*{theorem}{Theorem}&#10;\definecolor{amber}{rgb}{1.0, 0.49, 0.0}&#10;&#10;&#10;\pagestyle{empty}&#10;\begin{document}&#10;\noindent&#10;&#10;$\C$&#10;&#10;&#10;\end{document}&#10;"/>
  <p:tag name="IGUANATEXSIZE" val="30"/>
  <p:tag name="IGUANATEXCURSOR" val="2570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06.4867"/>
  <p:tag name="ORIGINALWIDTH" val=" 110.2362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newcommand{\Si}{\struct{S}_1}&#10;\newcommand{\Sii}{\struct{S}_2}&#10;\usepackage{ntheorem}&#10;\newtheorem*{theorem}{Theorem}&#10;\definecolor{amber}{rgb}{1.0, 0.49, 0.0}&#10;&#10;&#10;\pagestyle{empty}&#10;\begin{document}&#10;\noindent&#10;&#10;$\Sii$&#10;&#10;&#10;\end{document}&#10;"/>
  <p:tag name="IGUANATEXSIZE" val="30"/>
  <p:tag name="IGUANATEXCURSOR" val="2487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93.73827"/>
  <p:tag name="ORIGINALWIDTH" val=" 114.7357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usepackage{ntheorem}&#10;\newtheorem*{theorem}{Theorem}&#10;\definecolor{amber}{rgb}{1.0, 0.49, 0.0}&#10;&#10;&#10;\pagestyle{empty}&#10;\begin{document}&#10;\noindent&#10;&#10;$\A'$&#10;&#10;&#10;\end{document}&#10;"/>
  <p:tag name="IGUANATEXSIZE" val="30"/>
  <p:tag name="IGUANATEXCURSOR" val="2571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78.74016"/>
  <p:tag name="ORIGINALWIDTH" val=" 312.7109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usepackage{ntheorem}&#10;\newtheorem*{theorem}{Theorem}&#10;\definecolor{amber}{rgb}{1.0, 0.49, 0.0}&#10;&#10;&#10;\pagestyle{empty}&#10;\begin{document}&#10;\noindent&#10;&#10;$\omega$-cat.&#10;&#10;&#10;\end{document}&#10;"/>
  <p:tag name="IGUANATEXSIZE" val="30"/>
  <p:tag name="IGUANATEXCURSOR" val="2580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87.73905"/>
  <p:tag name="ORIGINALWIDTH" val=" 158.9802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usepackage{ntheorem}&#10;\newtheorem*{theorem}{Theorem}&#10;\definecolor{amber}{rgb}{1.0, 0.49, 0.0}&#10;&#10;&#10;\pagestyle{empty}&#10;\begin{document}&#10;\noindent&#10;&#10;fin.&#10;&#10;&#10;\end{document}&#10;"/>
  <p:tag name="IGUANATEXSIZE" val="30"/>
  <p:tag name="IGUANATEXCURSOR" val="2571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65.24181"/>
  <p:tag name="ORIGINALWIDTH" val=" 184.4769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usepackage{ntheorem}&#10;\newtheorem*{theorem}{Theorem}&#10;\definecolor{amber}{rgb}{1.0, 0.49, 0.0}&#10;&#10;&#10;\pagestyle{empty}&#10;\begin{document}&#10;\noindent&#10;&#10;$\longrightarrow$&#10;&#10;&#10;\end{document}&#10;"/>
  <p:tag name="IGUANATEXSIZE" val="30"/>
  <p:tag name="IGUANATEXCURSOR" val="2584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85.48929"/>
  <p:tag name="ORIGINALWIDTH" val=" 359.2051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\definecolor{amber}{rgb}{1.0, 0.49, 0.0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pagestyle{empty}&#10;\begin{document}&#10;&#10;$\struct{X}\nrightarrow\textcolor{amber}{\struct{B}}$&#10;&#10;\end{document}&#10;"/>
  <p:tag name="IGUANATEXSIZE" val="30"/>
  <p:tag name="IGUANATEXCURSOR" val="2430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65.24181"/>
  <p:tag name="ORIGINALWIDTH" val=" 184.4769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usepackage{ntheorem}&#10;\newtheorem*{theorem}{Theorem}&#10;\definecolor{amber}{rgb}{1.0, 0.49, 0.0}&#10;&#10;&#10;\pagestyle{empty}&#10;\begin{document}&#10;\noindent&#10;&#10;$\longrightarrow$&#10;&#10;&#10;\end{document}&#10;"/>
  <p:tag name="IGUANATEXSIZE" val="30"/>
  <p:tag name="IGUANATEXCURSOR" val="2584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65.24181"/>
  <p:tag name="ORIGINALWIDTH" val=" 184.4769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usepackage{ntheorem}&#10;\newtheorem*{theorem}{Theorem}&#10;\definecolor{amber}{rgb}{1.0, 0.49, 0.0}&#10;&#10;&#10;\pagestyle{empty}&#10;\begin{document}&#10;\noindent&#10;&#10;$\longrightarrow$&#10;&#10;&#10;\end{document}&#10;"/>
  <p:tag name="IGUANATEXSIZE" val="30"/>
  <p:tag name="IGUANATEXCURSOR" val="2584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65.24181"/>
  <p:tag name="ORIGINALWIDTH" val=" 184.4769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usepackage{ntheorem}&#10;\newtheorem*{theorem}{Theorem}&#10;\definecolor{amber}{rgb}{1.0, 0.49, 0.0}&#10;&#10;&#10;\pagestyle{empty}&#10;\begin{document}&#10;\noindent&#10;&#10;$\longrightarrow$&#10;&#10;&#10;\end{document}&#10;"/>
  <p:tag name="IGUANATEXSIZE" val="30"/>
  <p:tag name="IGUANATEXCURSOR" val="2584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93.73827"/>
  <p:tag name="ORIGINALWIDTH" val=" 108.7364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newcommand{\Si}{\struct{S}_1}&#10;\newcommand{\Sii}{\struct{S}_2}&#10;&#10;\usepackage{ntheorem}&#10;\newtheorem*{theorem}{Theorem}&#10;\definecolor{amber}{rgb}{1.0, 0.49, 0.0}&#10;&#10;&#10;\pagestyle{empty}&#10;\begin{document}&#10;\noindent&#10;&#10;$\B'$&#10;&#10;&#10;\end{document}&#10;"/>
  <p:tag name="IGUANATEXSIZE" val="30"/>
  <p:tag name="IGUANATEXCURSOR" val="2632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87.73905"/>
  <p:tag name="ORIGINALWIDTH" val=" 86.23921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usepackage{ntheorem}&#10;\newtheorem*{theorem}{Theorem}&#10;\definecolor{amber}{rgb}{1.0, 0.49, 0.0}&#10;&#10;&#10;\pagestyle{empty}&#10;\begin{document}&#10;\noindent&#10;&#10;$\A$&#10;&#10;&#10;\end{document}&#10;"/>
  <p:tag name="IGUANATEXSIZE" val="30"/>
  <p:tag name="IGUANATEXCURSOR" val="2570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85.48929"/>
  <p:tag name="ORIGINALWIDTH" val=" 77.24032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newcommand{\Si}{\struct{S}_1}&#10;\newcommand{\Sii}{\struct{S}_2}&#10;&#10;\usepackage{ntheorem}&#10;\newtheorem*{theorem}{Theorem}&#10;\definecolor{amber}{rgb}{1.0, 0.49, 0.0}&#10;&#10;&#10;\pagestyle{empty}&#10;\begin{document}&#10;\noindent&#10;&#10;$\B$&#10;&#10;&#10;\end{document}&#10;"/>
  <p:tag name="IGUANATEXSIZE" val="30"/>
  <p:tag name="IGUANATEXCURSOR" val="2632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65.24181"/>
  <p:tag name="ORIGINALWIDTH" val=" 215.2231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newcommand{\Si}{\struct{S}_1}&#10;\newcommand{\Sii}{\struct{S}_2}&#10;&#10;\usepackage{ntheorem}&#10;\newtheorem*{theorem}{Theorem}&#10;\definecolor{amber}{rgb}{1.0, 0.49, 0.0}&#10;&#10;&#10;\pagestyle{empty}&#10;\begin{document}&#10;\noindent&#10;&#10;$\longleftrightarrow$&#10;&#10;&#10;\end{document}&#10;"/>
  <p:tag name="IGUANATEXSIZE" val="30"/>
  <p:tag name="IGUANATEXCURSOR" val="2638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11.7361"/>
  <p:tag name="ORIGINALWIDTH" val=" 422.1972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newcommand{\Si}{\struct{S}_1}&#10;\newcommand{\Sii}{\struct{S}_2}&#10;&#10;\usepackage{ntheorem}&#10;\newtheorem*{theorem}{Theorem}&#10;\definecolor{amber}{rgb}{1.0, 0.49, 0.0}&#10;&#10;&#10;\pagestyle{empty}&#10;\begin{document}&#10;\noindent&#10;&#10;Datalog&#10;&#10;&#10;\end{document}&#10;"/>
  <p:tag name="IGUANATEXSIZE" val="30"/>
  <p:tag name="IGUANATEXCURSOR" val="2638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89.23882"/>
  <p:tag name="ORIGINALWIDTH" val=" 367.4541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newcommand{\Si}{\struct{S}_1}&#10;\newcommand{\Sii}{\struct{S}_2}&#10;&#10;\usepackage{ntheorem}&#10;\newtheorem*{theorem}{Theorem}&#10;\definecolor{amber}{rgb}{1.0, 0.49, 0.0}&#10;&#10;&#10;\pagestyle{empty}&#10;\begin{document}&#10;\noindent&#10;&#10;red. of&#10;&#10;&#10;\end{document}&#10;"/>
  <p:tag name="IGUANATEXSIZE" val="30"/>
  <p:tag name="IGUANATEXCURSOR" val="2638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792.6509"/>
  <p:tag name="ORIGINALWIDTH" val=" 2575.928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newcommand{\Si}{\struct{S}_1}&#10;\newcommand{\Sii}{\struct{S}_2}&#10;\usepackage{ntheorem}&#10;\newtheorem*{theorem}{Theorem}&#10;&#10;&#10;&#10;\pagestyle{empty}&#10;\begin{document}&#10;&#10;&#10;\begin{theorem}[\textcolor{blue}{Barto '19}, \textcolor{gray}{Mottet '25}]\textcolor{white}{.} \\$\exists$ finite $(\Si,\Sii)$&#10;&#10;\begin{itemize}&#10;\item $\exists$ \textcolor{blue}{infinite}/\textcolor{gray}{$\omega$-categorical} tractable cheese $\C$&#10;\item $\not \exists$ finite tractable cheese&#10;\end{itemize}&#10;\end{theorem}&#10;\end{document}&#10;"/>
  <p:tag name="IGUANATEXSIZE" val="17"/>
  <p:tag name="IGUANATEXCURSOR" val="2782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87.73905"/>
  <p:tag name="ORIGINALWIDTH" val=" 368.9539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pagestyle{empty}&#10;\begin{document}&#10;&#10;$\struct{X}\nrightarrow\struct{A}$&#10;&#10;\end{document}&#10;"/>
  <p:tag name="IGUANATEXSIZE" val="30"/>
  <p:tag name="IGUANATEXCURSOR" val="300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792.6509"/>
  <p:tag name="ORIGINALWIDTH" val=" 2575.928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newcommand{\Si}{\struct{S}_1}&#10;\newcommand{\Sii}{\struct{S}_2}&#10;\usepackage{ntheorem}&#10;\newtheorem*{theorem}{Theorem}&#10;\definecolor{amber}{rgb}{1.0, 0.49, 0.0}&#10;&#10;&#10;&#10;\pagestyle{empty}&#10;\begin{document}&#10;&#10;&#10;\begin{theorem}[\textcolor{blue}{Barto '19}, \textcolor{amber}{Mottet '25}]\textcolor{white}{.} \\$\exists$ finite $(\Si,\Sii)$&#10;&#10;\begin{itemize}&#10;\item $\exists$ \textcolor{blue}{infinite}/\textcolor{amber}{$\omega$-categorical} tractable cheese $\C$&#10;\item $\not \exists$ finite tractable cheese&#10;\end{itemize}&#10;&#10;\end{theorem} &#10;\end{document}&#10;"/>
  <p:tag name="IGUANATEXSIZE" val="17"/>
  <p:tag name="IGUANATEXCURSOR" val="2772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89.23882"/>
  <p:tag name="ORIGINALWIDTH" val=" 367.4541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newcommand{\Si}{\struct{S}_1}&#10;\newcommand{\Sii}{\struct{S}_2}&#10;&#10;\usepackage{ntheorem}&#10;\newtheorem*{theorem}{Theorem}&#10;\definecolor{amber}{rgb}{1.0, 0.49, 0.0}&#10;&#10;&#10;\pagestyle{empty}&#10;\begin{document}&#10;\noindent&#10;&#10;red. of&#10;&#10;&#10;\end{document}&#10;"/>
  <p:tag name="IGUANATEXSIZE" val="30"/>
  <p:tag name="IGUANATEXCURSOR" val="2638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37.2328"/>
  <p:tag name="ORIGINALWIDTH" val=" 1204.349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newcommand{\Si}{\struct{S}_1}&#10;\newcommand{\Sii}{\struct{S}_2}&#10;&#10;\usepackage{ntheorem}&#10;\newtheorem*{theorem}{Theorem}&#10;\definecolor{amber}{rgb}{1.0, 0.49, 0.0}&#10;&#10;&#10;\pagestyle{empty}&#10;\begin{document}&#10;\noindent&#10;&#10;$|\{\Orb(\bar{a}):\bar{a}\in A^k\}|&lt;\infty$&#10;&#10;&#10;\end{document}&#10;"/>
  <p:tag name="IGUANATEXSIZE" val="17"/>
  <p:tag name="IGUANATEXCURSOR" val="2633"/>
  <p:tag name="TRANSPARENCY" val="Wahr"/>
  <p:tag name="CHOOSECOLOR" val="Falsch"/>
  <p:tag name="COLORHEX" val="000000"/>
  <p:tag name="LATEXENGINEID" val="0"/>
  <p:tag name="TEMPFOLDER" val="c:\temp\"/>
  <p:tag name="LATEXFORMHEIGHT" val=" 321"/>
  <p:tag name="LATEXFORMWIDTH" val=" 385"/>
  <p:tag name="LATEXFORMWRAP" val="Wahr"/>
  <p:tag name="BITMAPVECTOR" val="0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25.2343"/>
  <p:tag name="ORIGINALWIDTH" val=" 1543.307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newcommand{\Si}{\struct{S}_1}&#10;\newcommand{\Sii}{\struct{S}_2}&#10;&#10;\usepackage{ntheorem}&#10;\newtheorem*{theorem}{Theorem}&#10;\definecolor{amber}{rgb}{1.0, 0.49, 0.0}&#10;&#10;&#10;\pagestyle{empty}&#10;\begin{document}&#10;\noindent&#10;&#10;$\Orb(\bar{a})\coloneqq \{\alpha(\bar{a}):\alpha\in\Aut(\struct{A})\}$&#10;&#10;&#10;\end{document}&#10;"/>
  <p:tag name="IGUANATEXSIZE" val="17"/>
  <p:tag name="IGUANATEXCURSOR" val="2700"/>
  <p:tag name="TRANSPARENCY" val="Wahr"/>
  <p:tag name="CHOOSECOLOR" val="Falsch"/>
  <p:tag name="COLORHEX" val="000000"/>
  <p:tag name="LATEXENGINEID" val="0"/>
  <p:tag name="TEMPFOLDER" val="c:\temp\"/>
  <p:tag name="LATEXFORMHEIGHT" val=" 321"/>
  <p:tag name="LATEXFORMWIDTH" val=" 385"/>
  <p:tag name="LATEXFORMWRAP" val="Wahr"/>
  <p:tag name="BITMAPVECTOR" val="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13.2358"/>
  <p:tag name="ORIGINALWIDTH" val=" 833.1458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newcommand{\Si}{\struct{S}_1}&#10;\newcommand{\Sii}{\struct{S}_2}&#10;&#10;\usepackage{ntheorem}&#10;\newtheorem*{theorem}{Theorem}&#10;\definecolor{amber}{rgb}{1.0, 0.49, 0.0}&#10;&#10;&#10;\pagestyle{empty}&#10;\begin{document}&#10;\noindent&#10;&#10;\textcolor{orange}{$\struct{A}$ $\omega$-categorical}&#10;&#10;&#10;\end{document}&#10;"/>
  <p:tag name="IGUANATEXSIZE" val="20"/>
  <p:tag name="IGUANATEXCURSOR" val="2648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11.7361"/>
  <p:tag name="ORIGINALWIDTH" val=" 911.136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&#10;\pagestyle{empty}&#10;\begin{document}&#10;\noindent&#10;&#10;Sandwich Recipe&#10;&#10;\end{document}&#10;"/>
  <p:tag name="IGUANATEXSIZE" val="50"/>
  <p:tag name="IGUANATEXCURSOR" val="2487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11.7361"/>
  <p:tag name="ORIGINALWIDTH" val=" 162.7297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newcommand{\Si}{\struct{S}_1}&#10;\newcommand{\Sii}{\struct{S}_2}&#10;\usepackage{ntheorem}&#10;\newtheorem*{theorem}{Theorem}&#10;\definecolor{amber}{rgb}{1.0, 0.49, 0.0}&#10;&#10;&#10;\pagestyle{empty}&#10;\begin{document}&#10;\noindent&#10;&#10;$\fpwr{\struct{S}}{d}$&#10;&#10;&#10;\end{document}&#10;"/>
  <p:tag name="IGUANATEXSIZE" val="30"/>
  <p:tag name="IGUANATEXCURSOR" val="2646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89.98874"/>
  <p:tag name="ORIGINALWIDTH" val=" 80.98985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usepackage{ntheorem}&#10;\newtheorem*{theorem}{Theorem}&#10;\definecolor{amber}{rgb}{1.0, 0.49, 0.0}&#10;&#10;&#10;\pagestyle{empty}&#10;\begin{document}&#10;\noindent&#10;&#10;$\C$&#10;&#10;&#10;\end{document}&#10;"/>
  <p:tag name="IGUANATEXSIZE" val="30"/>
  <p:tag name="IGUANATEXCURSOR" val="2570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73.2283"/>
  <p:tag name="ORIGINALWIDTH" val=" 358.4552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newcommand{\Si}{\struct{S}_1}&#10;\newcommand{\Sii}{\struct{S}_2}&#10;\usepackage{ntheorem}&#10;\newtheorem*{theorem}{Theorem}&#10;\definecolor{amber}{rgb}{1.0, 0.49, 0.0}&#10;&#10;&#10;\pagestyle{empty}&#10;\begin{document}&#10;\noindent&#10;&#10;$\fpwr{\struct{A}}{d}_{\orbeq{\Aut(\struct{B})}}$&#10;&#10;&#10;\end{document}&#10;"/>
  <p:tag name="IGUANATEXSIZE" val="30"/>
  <p:tag name="IGUANATEXCURSOR" val="2678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10.2362"/>
  <p:tag name="ORIGINALWIDTH" val=" 185.2269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usepackage{ntheorem}&#10;\newtheorem*{theorem}{Theorem}&#10;\definecolor{amber}{rgb}{1.0, 0.49, 0.0}&#10;&#10;&#10;\pagestyle{empty}&#10;\begin{document}&#10;\noindent&#10;&#10;$\fpwr{\struct{A}}{d}$&#10;&#10;&#10;\end{document}&#10;"/>
  <p:tag name="IGUANATEXSIZE" val="30"/>
  <p:tag name="IGUANATEXCURSOR" val="2588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89.98874"/>
  <p:tag name="ORIGINALWIDTH" val=" 650.1688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&#10;\pagestyle{empty}&#10;\begin{document}&#10;&#10;$\X\nrightarrow\A\to\C$&#10;&#10;\end{document}&#10;"/>
  <p:tag name="IGUANATEXSIZE" val="30"/>
  <p:tag name="IGUANATEXCURSOR" val="2482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87.73905"/>
  <p:tag name="ORIGINALWIDTH" val=" 158.9802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usepackage{ntheorem}&#10;\newtheorem*{theorem}{Theorem}&#10;\definecolor{amber}{rgb}{1.0, 0.49, 0.0}&#10;&#10;&#10;\pagestyle{empty}&#10;\begin{document}&#10;\noindent&#10;&#10;fin.&#10;&#10;&#10;\end{document}&#10;"/>
  <p:tag name="IGUANATEXSIZE" val="30"/>
  <p:tag name="IGUANATEXCURSOR" val="2571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65.24181"/>
  <p:tag name="ORIGINALWIDTH" val=" 184.4769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usepackage{ntheorem}&#10;\newtheorem*{theorem}{Theorem}&#10;\definecolor{amber}{rgb}{1.0, 0.49, 0.0}&#10;&#10;&#10;\pagestyle{empty}&#10;\begin{document}&#10;\noindent&#10;&#10;$\longrightarrow$&#10;&#10;&#10;\end{document}&#10;"/>
  <p:tag name="IGUANATEXSIZE" val="30"/>
  <p:tag name="IGUANATEXCURSOR" val="2584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65.24181"/>
  <p:tag name="ORIGINALWIDTH" val=" 184.4769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usepackage{ntheorem}&#10;\newtheorem*{theorem}{Theorem}&#10;\definecolor{amber}{rgb}{1.0, 0.49, 0.0}&#10;&#10;&#10;\pagestyle{empty}&#10;\begin{document}&#10;\noindent&#10;&#10;$\longrightarrow$&#10;&#10;&#10;\end{document}&#10;"/>
  <p:tag name="IGUANATEXSIZE" val="30"/>
  <p:tag name="IGUANATEXCURSOR" val="2584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65.24181"/>
  <p:tag name="ORIGINALWIDTH" val=" 184.4769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usepackage{ntheorem}&#10;\newtheorem*{theorem}{Theorem}&#10;\definecolor{amber}{rgb}{1.0, 0.49, 0.0}&#10;&#10;&#10;\pagestyle{empty}&#10;\begin{document}&#10;\noindent&#10;&#10;$\longrightarrow$&#10;&#10;&#10;\end{document}&#10;"/>
  <p:tag name="IGUANATEXSIZE" val="30"/>
  <p:tag name="IGUANATEXCURSOR" val="2584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65.24181"/>
  <p:tag name="ORIGINALWIDTH" val=" 184.4769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usepackage{ntheorem}&#10;\newtheorem*{theorem}{Theorem}&#10;\definecolor{amber}{rgb}{1.0, 0.49, 0.0}&#10;&#10;&#10;\pagestyle{empty}&#10;\begin{document}&#10;\noindent&#10;&#10;$\longrightarrow$&#10;&#10;&#10;\end{document}&#10;"/>
  <p:tag name="IGUANATEXSIZE" val="30"/>
  <p:tag name="IGUANATEXCURSOR" val="2584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87.73905"/>
  <p:tag name="ORIGINALWIDTH" val=" 86.23921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usepackage{ntheorem}&#10;\newtheorem*{theorem}{Theorem}&#10;\definecolor{amber}{rgb}{1.0, 0.49, 0.0}&#10;&#10;&#10;\pagestyle{empty}&#10;\begin{document}&#10;\noindent&#10;&#10;$\A$&#10;&#10;&#10;\end{document}&#10;"/>
  <p:tag name="IGUANATEXSIZE" val="30"/>
  <p:tag name="IGUANATEXCURSOR" val="2570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07.2366"/>
  <p:tag name="ORIGINALWIDTH" val=" 571.4286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newcommand{\Si}{\struct{S}_1}&#10;\newcommand{\Sii}{\struct{S}_2}&#10;&#10;\usepackage{ntheorem}&#10;\newtheorem*{theorem}{Theorem}&#10;\definecolor{amber}{rgb}{1.0, 0.49, 0.0}&#10;&#10;&#10;\pagestyle{empty}&#10;\begin{document}&#10;\noindent&#10;&#10;\begin{center}&#10;pp-interpr.&#10;\end{center}&#10;&#10;\end{document}&#10;"/>
  <p:tag name="IGUANATEXSIZE" val="30"/>
  <p:tag name="IGUANATEXCURSOR" val="2657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10.2362"/>
  <p:tag name="ORIGINALWIDTH" val=" 179.2276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newcommand{\Si}{\struct{S}_1}&#10;\newcommand{\Sii}{\struct{S}_2}&#10;&#10;\usepackage{ntheorem}&#10;\newtheorem*{theorem}{Theorem}&#10;\definecolor{amber}{rgb}{1.0, 0.49, 0.0}&#10;&#10;&#10;\pagestyle{empty}&#10;\begin{document}&#10;\noindent&#10;&#10;$\fpwr{\struct{B}}{d}$&#10;&#10;&#10;\end{document}&#10;"/>
  <p:tag name="IGUANATEXSIZE" val="30"/>
  <p:tag name="IGUANATEXCURSOR" val="2647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89.23882"/>
  <p:tag name="ORIGINALWIDTH" val=" 367.4541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newcommand{\Si}{\struct{S}_1}&#10;\newcommand{\Sii}{\struct{S}_2}&#10;&#10;\usepackage{ntheorem}&#10;\newtheorem*{theorem}{Theorem}&#10;\definecolor{amber}{rgb}{1.0, 0.49, 0.0}&#10;&#10;&#10;\pagestyle{empty}&#10;\begin{document}&#10;\noindent&#10;&#10;red. of&#10;&#10;&#10;\end{document}&#10;"/>
  <p:tag name="IGUANATEXSIZE" val="30"/>
  <p:tag name="IGUANATEXCURSOR" val="2638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85.48929"/>
  <p:tag name="ORIGINALWIDTH" val=" 77.24032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newcommand{\Si}{\struct{S}_1}&#10;\newcommand{\Sii}{\struct{S}_2}&#10;&#10;\usepackage{ntheorem}&#10;\newtheorem*{theorem}{Theorem}&#10;\definecolor{amber}{rgb}{1.0, 0.49, 0.0}&#10;&#10;&#10;\pagestyle{empty}&#10;\begin{document}&#10;\noindent&#10;&#10;$\B$&#10;&#10;&#10;\end{document}&#10;"/>
  <p:tag name="IGUANATEXSIZE" val="30"/>
  <p:tag name="IGUANATEXCURSOR" val="2632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25.2343"/>
  <p:tag name="ORIGINALWIDTH" val=" 637.4203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\definecolor{amber}{rgb}{1.0, 0.49, 0.0}&#10;\newcommand{\fpwr}[2]{{#1}^{[#2]}}    &#10;\pagestyle{empty}&#10;\begin{document}&#10;&#10;\textcolor{amber}{P}$\CSP(\struct{A}\textcolor{orange}{,\struct{B}})$&#10;&#10;\end{document}&#10;"/>
  <p:tag name="IGUANATEXSIZE" val="20"/>
  <p:tag name="IGUANATEXCURSOR" val="2406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89.23882"/>
  <p:tag name="ORIGINALWIDTH" val=" 367.4541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newcommand{\Si}{\struct{S}_1}&#10;\newcommand{\Sii}{\struct{S}_2}&#10;&#10;\usepackage{ntheorem}&#10;\newtheorem*{theorem}{Theorem}&#10;\definecolor{amber}{rgb}{1.0, 0.49, 0.0}&#10;&#10;&#10;\pagestyle{empty}&#10;\begin{document}&#10;\noindent&#10;&#10;red. of&#10;&#10;&#10;\end{document}&#10;"/>
  <p:tag name="IGUANATEXSIZE" val="30"/>
  <p:tag name="IGUANATEXCURSOR" val="2638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922.3847"/>
  <p:tag name="ORIGINALWIDTH" val=" 2971.128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newcommand{\Si}{\struct{S}_1}&#10;\newcommand{\Sii}{\struct{S}_2}&#10;&#10;\usepackage{ntheorem}&#10;\newtheorem*{theorem}{Theorem}&#10;\newtheorem*{prop}{Proposition}&#10;\definecolor{amber}{rgb}{1.0, 0.49, 0.0}&#10;&#10;&#10;\pagestyle{empty}&#10;\begin{document}&#10;\noindent&#10;&#10;\begin{prop}\textcolor{white}{.}\\&#10;$\struct{A}$ reduct of \textcolor{amber}{linearly ordered} fbh $\struct{B}$, \textcolor{amber}{$\Pol(\struct{A})$ preserves $\neq$}.\\&#10;% &#10;    For large enough $d\in\mathbb{N}$ and $\struct{S}\leq \struct{A}$ with $|S|\geq 3$:&#10;    %&#10;    \begin{itemize} &#10;        \item $\fpwr{\struct{A}}{d}$ is a cheese for $\PCSP(\fpwr{\struct{S}}{d},\fpwr{\struct{A}}{d}_{\orbeq{\Aut(\struct{B})}})$;&#10;        \item $\not \exists$ finite tractable cheese&#10;    \end{itemize} &#10;   &#10; \end{prop}&#10;&#10;&#10;\end{document}&#10;"/>
  <p:tag name="IGUANATEXSIZE" val="30"/>
  <p:tag name="IGUANATEXCURSOR" val="2698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14.7357"/>
  <p:tag name="ORIGINALWIDTH" val=" 95.98803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newcommand{\Si}{\struct{S}_1}&#10;\newcommand{\Sii}{\struct{S}_2}&#10;&#10;\usepackage{ntheorem}&#10;\newtheorem*{theorem}{Theorem}&#10;\definecolor{amber}{rgb}{1.0, 0.49, 0.0}&#10;&#10;&#10;\pagestyle{empty}&#10;\begin{document}&#10;\noindent&#10;&#10;\textcolor{amber}{$\boldsymbol{\neq}$}&#10;&#10;&#10;\end{document}&#10;"/>
  <p:tag name="IGUANATEXSIZE" val="30"/>
  <p:tag name="IGUANATEXCURSOR" val="2661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84.73937"/>
  <p:tag name="ORIGINALWIDTH" val=" 88.48898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newcommand{\Si}{\struct{S}_1}&#10;\newcommand{\Sii}{\struct{S}_2}&#10;&#10;\usepackage{ntheorem}&#10;\newtheorem*{theorem}{Theorem}&#10;\definecolor{amber}{rgb}{1.0, 0.49, 0.0}&#10;&#10;&#10;\pagestyle{empty}&#10;\begin{document}&#10;\noindent&#10;&#10;\textcolor{amber}{$\boldsymbol{&lt;}$}&#10;&#10;&#10;\end{document}&#10;"/>
  <p:tag name="IGUANATEXSIZE" val="30"/>
  <p:tag name="IGUANATEXCURSOR" val="2663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11.7361"/>
  <p:tag name="ORIGINALWIDTH" val=" 468.6914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newcommand{\Si}{\struct{S}_1}&#10;\newcommand{\Sii}{\struct{S}_2}&#10;&#10;\usepackage{ntheorem}&#10;\newtheorem*{theorem}{Theorem}&#10;\definecolor{amber}{rgb}{1.0, 0.49, 0.0}&#10;&#10;&#10;\pagestyle{empty}&#10;\begin{document}&#10;\noindent&#10;&#10;$\A\to\fpwr{\A}{d}$&#10;&#10;&#10;\end{document}&#10;"/>
  <p:tag name="IGUANATEXSIZE" val="30"/>
  <p:tag name="IGUANATEXCURSOR" val="2650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597.6753"/>
  <p:tag name="ORIGINALWIDTH" val=" 1034.121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newcommand{\Si}{\struct{S}_1}&#10;\newcommand{\Sii}{\struct{S}_2}&#10;&#10;\usepackage{ntheorem}&#10;\newtheorem*{theorem}{Theorem}&#10;\definecolor{amber}{rgb}{1.0, 0.49, 0.0}&#10;&#10;&#10;\pagestyle{empty}&#10;\begin{document}&#10;\noindent&#10;&#10;$\left\{&#10;\begin{array}{c}\textcolor{white}{&#10;\omega\textnormal{-categorical}}\\&#10;\textcolor{white}{\textnormal{homogeneous}}\\&#10;\textcolor{white}{\textnormal{finitely bounded}}\\&#10;\textcolor{white}{\textnormal{a reduct of } \fpwr{\struct{B}}{d}}&#10;\end{array}\right.&#10;$&#10;&#10;&#10;\end{document}&#10;"/>
  <p:tag name="IGUANATEXSIZE" val="30"/>
  <p:tag name="IGUANATEXCURSOR" val="2891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102.362"/>
  <p:tag name="ORIGINALWIDTH" val=" 3648.294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newcommand{\Si}{\struct{S}_1}&#10;\newcommand{\Sii}{\struct{S}_2}&#10;&#10;\usepackage{ntheorem}&#10;\newtheorem*{theorem}{Theorem}&#10;\definecolor{amber}{rgb}{1.0, 0.49, 0.0}&#10;&#10;&#10;\pagestyle{empty}&#10;\begin{document}&#10;\noindent&#10;&#10; \begin{itemize}&#10;        \item \label{item:fpwrpolequal} $\Pol(\fpwr{\struct{A}}{d})=\Pol(\A)\acts A^d$&#10;        \item $\CSP(\A)$ and $\CSP(\fpwr{\struct{A}}{d})$ are ``the same&quot; (up to pp-interpretation)&#10;        \item \label{item:fpwromegacat} If $\struct{A}$ is $\left(&#10;\begin{array}{c}&#10;\omega\textnormal{-categorical}\\&#10;\textnormal{homogeneous}\\&#10;\textnormal{finitely bounded}\\&#10;\textnormal{a reduct of } \B&#10;\end{array}&#10;\right)$, then $\fpwr{\struct{A}}{d}$ is $\left(&#10;\begin{array}{c}&#10;\omega\textnormal{-categorical}\\&#10;\textnormal{homogeneous}\\&#10;\textnormal{finitely bounded}\\&#10;\textnormal{a reduct of } \fpwr{\struct{B}}{d}&#10;\end{array}&#10;\right)$&#10;    \end{itemize} &#10;&#10;&#10;\end{document}&#10;"/>
  <p:tag name="IGUANATEXSIZE" val="30"/>
  <p:tag name="IGUANATEXCURSOR" val="2829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27.4841"/>
  <p:tag name="ORIGINALWIDTH" val=" 923.8845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newcommand{\Si}{\struct{S}_1}&#10;\newcommand{\Sii}{\struct{S}_2}&#10;&#10;\usepackage{ntheorem}&#10;\newtheorem*{theorem}{Theorem}&#10;\definecolor{amber}{rgb}{1.0, 0.49, 0.0}&#10;&#10;&#10;\pagestyle{empty}&#10;\begin{document}&#10;\noindent&#10;&#10;$\struct{S}\leq\A$ fin. $\to$ $\fpwr{\struct{S}}{d}$&#10;&#10;&#10;\end{document}&#10;"/>
  <p:tag name="IGUANATEXSIZE" val="28"/>
  <p:tag name="IGUANATEXCURSOR" val="2660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73.2283"/>
  <p:tag name="ORIGINALWIDTH" val=" 358.4552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newcommand{\Si}{\struct{S}_1}&#10;\newcommand{\Sii}{\struct{S}_2}&#10;&#10;\usepackage{ntheorem}&#10;\newtheorem*{theorem}{Theorem}&#10;\definecolor{amber}{rgb}{1.0, 0.49, 0.0}&#10;&#10;&#10;\pagestyle{empty}&#10;\begin{document}&#10;\noindent&#10;&#10;$\fpwr{\struct{A}}{d}_{\orbeq{\Aut(\struct{B})}}$&#10;&#10;&#10;\end{document}&#10;"/>
  <p:tag name="IGUANATEXSIZE" val="25"/>
  <p:tag name="IGUANATEXCURSOR" val="2679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25.2343"/>
  <p:tag name="ORIGINALWIDTH" val=" 2963.63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newcommand{\Si}{\struct{S}_1}&#10;\newcommand{\Sii}{\struct{S}_2}&#10;&#10;\usepackage{ntheorem}&#10;\newtheorem*{theorem}{Theorem}&#10;\definecolor{amber}{rgb}{1.0, 0.49, 0.0}&#10;&#10;&#10;\pagestyle{empty}&#10;\begin{document}&#10;\noindent&#10;&#10;$\struct{A}$ reduct of \textcolor{amber}{linearly ordered} fbh $\struct{B}$, \textcolor{amber}{$\Pol(\struct{A})$ preserves $\neq$}&#10;&#10;&#10;\end{document}&#10;"/>
  <p:tag name="IGUANATEXSIZE" val="30"/>
  <p:tag name="IGUANATEXCURSOR" val="2762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25.2343"/>
  <p:tag name="ORIGINALWIDTH" val=" 411.6985"/>
  <p:tag name="OUTPUTTYPE" val="PNG"/>
  <p:tag name="IGUANATEXVERSION" val="162"/>
  <p:tag name="LATEXADDIN" val="\documentclass{article}&#10;\usepackage{amsmath}&#10;\usepackage{amsfonts }&#10;\pagestyle{empty}&#10;\begin{document}&#10;CSP($\mathbb{A}$)&#10;&#10;&#10;&#10;\end{document}"/>
  <p:tag name="IGUANATEXSIZE" val="20"/>
  <p:tag name="IGUANATEXCURSOR" val="119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102.362"/>
  <p:tag name="ORIGINALWIDTH" val=" 3648.294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newcommand{\Si}{\struct{S}_1}&#10;\newcommand{\Sii}{\struct{S}_2}&#10;&#10;\usepackage{ntheorem}&#10;\newtheorem*{theorem}{Theorem}&#10;\definecolor{amber}{rgb}{1.0, 0.49, 0.0}&#10;&#10;&#10;\pagestyle{empty}&#10;\begin{document}&#10;\noindent&#10;&#10; \begin{itemize}&#10;        \item \label{item:fpwrpolequal} $\Pol(\fpwr{\struct{A}}{d})=\Pol(\A)\acts A^d$&#10;        \item $\CSP(\A)$ and $\CSP(\fpwr{\struct{A}}{d})$ are ``the same&quot; (up to pp-interpretation)&#10;        \item \label{item:fpwromegacat} If $\struct{A}$ is $\left(&#10;\begin{array}{c}&#10;\omega\textnormal{-categorical}\\&#10;\textnormal{homogeneous}\\&#10;\textnormal{finitely bounded}\\&#10;\textnormal{a reduct of } \B&#10;\end{array}&#10;\right)$, then $\fpwr{\struct{A}}{d}$ is $\left(&#10;\begin{array}{c}&#10;\omega\textnormal{-categorical}\\&#10;\textnormal{homogeneous}\\&#10;\textnormal{finitely bounded}\\&#10;\textnormal{a reduct of } \fpwr{\struct{B}}{d}&#10;\end{array}&#10;\right)$&#10;    \end{itemize} &#10;&#10;&#10;\end{document}&#10;"/>
  <p:tag name="IGUANATEXSIZE" val="30"/>
  <p:tag name="IGUANATEXCURSOR" val="2829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102.362"/>
  <p:tag name="ORIGINALWIDTH" val=" 3648.294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newcommand{\Si}{\struct{S}_1}&#10;\newcommand{\Sii}{\struct{S}_2}&#10;&#10;\usepackage{ntheorem}&#10;\newtheorem*{theorem}{Theorem}&#10;\definecolor{amber}{rgb}{1.0, 0.49, 0.0}&#10;&#10;&#10;\pagestyle{empty}&#10;\begin{document}&#10;\noindent&#10;&#10; \begin{itemize}&#10;        \item \label{item:fpwrpolequal} $\Pol(\fpwr{\struct{A}}{d})=\Pol(\A)\acts A^d$&#10;        \item $\CSP(\A)$ and $\CSP(\fpwr{\struct{A}}{d})$ are ``the same&quot; (up to gadget reduction)&#10;        \item \label{item:fpwromegacat} If $\struct{A}$ is $\left(&#10;\begin{array}{c}&#10;\omega\textnormal{-categorical}\\&#10;\textnormal{homogeneous}\\&#10;\textnormal{finitely bounded}\\&#10;\textnormal{a reduct of } \B&#10;\end{array}&#10;\right)$, then $\fpwr{\struct{A}}{d}$ is $\left(&#10;\begin{array}{c}&#10;\omega\textnormal{-categorical}\\&#10;\textnormal{homogeneous}\\&#10;\textnormal{finitely bounded}\\&#10;\textnormal{a reduct of } \fpwr{\struct{B}}{d}&#10;\end{array}&#10;\right)$&#10;    \end{itemize} &#10;&#10;&#10;\end{document}&#10;"/>
  <p:tag name="IGUANATEXSIZE" val="30"/>
  <p:tag name="IGUANATEXCURSOR" val="2808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448.4439"/>
  <p:tag name="ORIGINALWIDTH" val=" 3578.553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newcommand{\Si}{\struct{S}_1}&#10;\newcommand{\Sii}{\struct{S}_2}&#10;&#10;\usepackage{ntheorem}&#10;\newtheorem*{theorem}{Theorem}&#10;\definecolor{amber}{rgb}{1.0, 0.49, 0.0}&#10;&#10;&#10;\pagestyle{empty}&#10;\begin{document}&#10;\noindent&#10;&#10;$\left\{\left[\left(&#10;\begin{array}{c}&#10;0\\0\\0&#10;\end{array}&#10;\right)\right],\left[\left(&#10;\begin{array}{c}&#10;1\\0\\0&#10;\end{array}&#10;\right)\right],\left[\left(&#10;\begin{array}{c}&#10;2\\1\\0&#10;\end{array}&#10;\right)\right],\left[\left(&#10;\begin{array}{c}&#10;1\\1\\0&#10;\end{array}&#10;\right)\right],\left[\left(&#10;\begin{array}{c}&#10;0\\1\\0&#10;\end{array}&#10;\right)\right],\dots\right\}$&#10;&#10;&#10;\end{document}&#10;"/>
  <p:tag name="IGUANATEXSIZE" val="25"/>
  <p:tag name="IGUANATEXCURSOR" val="2632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97.2254"/>
  <p:tag name="ORIGINALWIDTH" val=" 917.1354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newcommand{\Si}{\struct{S}_1}&#10;\newcommand{\Sii}{\struct{S}_2}&#10;&#10;\usepackage{ntheorem}&#10;\newtheorem*{theorem}{Theorem}&#10;\definecolor{amber}{rgb}{1.0, 0.49, 0.0}&#10;&#10;&#10;\pagestyle{empty}&#10;\begin{document}&#10;\noindent&#10;&#10;$\fpwr{(\mathbb{Q};&lt;)}{3}_{\orbeq{\Aut((\mathbb{Q};&lt;))}}=$&#10;&#10;&#10;\end{document}&#10;"/>
  <p:tag name="IGUANATEXSIZE" val="30"/>
  <p:tag name="IGUANATEXCURSOR" val="2689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87.73905"/>
  <p:tag name="ORIGINALWIDTH" val=" 744.6569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&#10;\pagestyle{empty}&#10;\begin{document}&#10;\noindent&#10;&#10;Mise en Place&#10;&#10;\end{document}&#10;"/>
  <p:tag name="IGUANATEXSIZE" val="50"/>
  <p:tag name="IGUANATEXCURSOR" val="2485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11.7361"/>
  <p:tag name="ORIGINALWIDTH" val=" 162.7297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newcommand{\Si}{\struct{S}_1}&#10;\newcommand{\Sii}{\struct{S}_2}&#10;\usepackage{ntheorem}&#10;\newtheorem*{theorem}{Theorem}&#10;\definecolor{amber}{rgb}{1.0, 0.49, 0.0}&#10;&#10;&#10;\pagestyle{empty}&#10;\begin{document}&#10;\noindent&#10;&#10;$\fpwr{\struct{S}}{d}$&#10;&#10;&#10;\end{document}&#10;"/>
  <p:tag name="IGUANATEXSIZE" val="30"/>
  <p:tag name="IGUANATEXCURSOR" val="2646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89.98874"/>
  <p:tag name="ORIGINALWIDTH" val=" 80.98985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usepackage{ntheorem}&#10;\newtheorem*{theorem}{Theorem}&#10;\definecolor{amber}{rgb}{1.0, 0.49, 0.0}&#10;&#10;&#10;\pagestyle{empty}&#10;\begin{document}&#10;\noindent&#10;&#10;$\C$&#10;&#10;&#10;\end{document}&#10;"/>
  <p:tag name="IGUANATEXSIZE" val="30"/>
  <p:tag name="IGUANATEXCURSOR" val="2570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91.2261"/>
  <p:tag name="ORIGINALWIDTH" val=" 483.6895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newcommand{\Si}{\struct{S}_1}&#10;\newcommand{\Sii}{\struct{S}_2}&#10;\usepackage{ntheorem}&#10;\newtheorem*{theorem}{Theorem}&#10;\definecolor{amber}{rgb}{1.0, 0.49, 0.0}&#10;&#10;&#10;\pagestyle{empty}&#10;\begin{document}&#10;\noindent&#10;&#10;$\fpwr{\struct{A}''}{d}_{\orbeq{\Aut(\struct{B}'')}}$&#10;&#10;&#10;\end{document}&#10;"/>
  <p:tag name="IGUANATEXSIZE" val="30"/>
  <p:tag name="IGUANATEXCURSOR" val="2679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28.2339"/>
  <p:tag name="ORIGINALWIDTH" val=" 248.9689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usepackage{ntheorem}&#10;\newtheorem*{theorem}{Theorem}&#10;\definecolor{amber}{rgb}{1.0, 0.49, 0.0}&#10;&#10;&#10;\pagestyle{empty}&#10;\begin{document}&#10;\noindent&#10;&#10;$\fpwr{\struct{A}''}{d}$&#10;&#10;&#10;\end{document}&#10;"/>
  <p:tag name="IGUANATEXSIZE" val="30"/>
  <p:tag name="IGUANATEXCURSOR" val="2609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87.73905"/>
  <p:tag name="ORIGINALWIDTH" val=" 158.9802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usepackage{ntheorem}&#10;\newtheorem*{theorem}{Theorem}&#10;\definecolor{amber}{rgb}{1.0, 0.49, 0.0}&#10;&#10;&#10;\pagestyle{empty}&#10;\begin{document}&#10;\noindent&#10;&#10;fin.&#10;&#10;&#10;\end{document}&#10;"/>
  <p:tag name="IGUANATEXSIZE" val="30"/>
  <p:tag name="IGUANATEXCURSOR" val="2571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89.23882"/>
  <p:tag name="ORIGINALWIDTH" val=" 368.9539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pagestyle{empty}&#10;\begin{document}&#10;&#10;$\struct{X}\to\struct{A}$&#10;&#10;\end{document}&#10;"/>
  <p:tag name="IGUANATEXSIZE" val="30"/>
  <p:tag name="IGUANATEXCURSOR" val="2334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65.24181"/>
  <p:tag name="ORIGINALWIDTH" val=" 184.4769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usepackage{ntheorem}&#10;\newtheorem*{theorem}{Theorem}&#10;\definecolor{amber}{rgb}{1.0, 0.49, 0.0}&#10;&#10;&#10;\pagestyle{empty}&#10;\begin{document}&#10;\noindent&#10;&#10;$\longrightarrow$&#10;&#10;&#10;\end{document}&#10;"/>
  <p:tag name="IGUANATEXSIZE" val="30"/>
  <p:tag name="IGUANATEXCURSOR" val="2584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65.24181"/>
  <p:tag name="ORIGINALWIDTH" val=" 184.4769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usepackage{ntheorem}&#10;\newtheorem*{theorem}{Theorem}&#10;\definecolor{amber}{rgb}{1.0, 0.49, 0.0}&#10;&#10;&#10;\pagestyle{empty}&#10;\begin{document}&#10;\noindent&#10;&#10;$\longrightarrow$&#10;&#10;&#10;\end{document}&#10;"/>
  <p:tag name="IGUANATEXSIZE" val="30"/>
  <p:tag name="IGUANATEXCURSOR" val="2584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65.24181"/>
  <p:tag name="ORIGINALWIDTH" val=" 184.4769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usepackage{ntheorem}&#10;\newtheorem*{theorem}{Theorem}&#10;\definecolor{amber}{rgb}{1.0, 0.49, 0.0}&#10;&#10;&#10;\pagestyle{empty}&#10;\begin{document}&#10;\noindent&#10;&#10;$\longrightarrow$&#10;&#10;&#10;\end{document}&#10;"/>
  <p:tag name="IGUANATEXSIZE" val="30"/>
  <p:tag name="IGUANATEXCURSOR" val="2584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65.24181"/>
  <p:tag name="ORIGINALWIDTH" val=" 184.4769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usepackage{ntheorem}&#10;\newtheorem*{theorem}{Theorem}&#10;\definecolor{amber}{rgb}{1.0, 0.49, 0.0}&#10;&#10;&#10;\pagestyle{empty}&#10;\begin{document}&#10;\noindent&#10;&#10;$\longrightarrow$&#10;&#10;&#10;\end{document}&#10;"/>
  <p:tag name="IGUANATEXSIZE" val="30"/>
  <p:tag name="IGUANATEXCURSOR" val="2584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93.73827"/>
  <p:tag name="ORIGINALWIDTH" val=" 143.2321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usepackage{ntheorem}&#10;\newtheorem*{theorem}{Theorem}&#10;\definecolor{amber}{rgb}{1.0, 0.49, 0.0}&#10;&#10;&#10;\pagestyle{empty}&#10;\begin{document}&#10;\noindent&#10;&#10;$\A''$&#10;&#10;&#10;\end{document}&#10;"/>
  <p:tag name="IGUANATEXSIZE" val="30"/>
  <p:tag name="IGUANATEXCURSOR" val="2572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28.2339"/>
  <p:tag name="ORIGINALWIDTH" val=" 242.9696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newcommand{\Si}{\struct{S}_1}&#10;\newcommand{\Sii}{\struct{S}_2}&#10;&#10;\usepackage{ntheorem}&#10;\newtheorem*{theorem}{Theorem}&#10;\definecolor{amber}{rgb}{1.0, 0.49, 0.0}&#10;&#10;&#10;\pagestyle{empty}&#10;\begin{document}&#10;\noindent&#10;&#10;$\fpwr{\struct{B}''}{d}$&#10;&#10;&#10;\end{document}&#10;"/>
  <p:tag name="IGUANATEXSIZE" val="30"/>
  <p:tag name="IGUANATEXCURSOR" val="2650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89.23882"/>
  <p:tag name="ORIGINALWIDTH" val=" 367.4541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newcommand{\Si}{\struct{S}_1}&#10;\newcommand{\Sii}{\struct{S}_2}&#10;&#10;\usepackage{ntheorem}&#10;\newtheorem*{theorem}{Theorem}&#10;\definecolor{amber}{rgb}{1.0, 0.49, 0.0}&#10;&#10;&#10;\pagestyle{empty}&#10;\begin{document}&#10;\noindent&#10;&#10;red. of&#10;&#10;&#10;\end{document}&#10;"/>
  <p:tag name="IGUANATEXSIZE" val="30"/>
  <p:tag name="IGUANATEXCURSOR" val="2638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93.73827"/>
  <p:tag name="ORIGINALWIDTH" val=" 137.2328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newcommand{\Si}{\struct{S}_1}&#10;\newcommand{\Sii}{\struct{S}_2}&#10;&#10;\usepackage{ntheorem}&#10;\newtheorem*{theorem}{Theorem}&#10;\definecolor{amber}{rgb}{1.0, 0.49, 0.0}&#10;&#10;&#10;\pagestyle{empty}&#10;\begin{document}&#10;\noindent&#10;&#10;$\B''$&#10;&#10;&#10;\end{document}&#10;"/>
  <p:tag name="IGUANATEXSIZE" val="30"/>
  <p:tag name="IGUANATEXCURSOR" val="2636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89.23882"/>
  <p:tag name="ORIGINALWIDTH" val=" 367.4541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newcommand{\Si}{\struct{S}_1}&#10;\newcommand{\Sii}{\struct{S}_2}&#10;&#10;\usepackage{ntheorem}&#10;\newtheorem*{theorem}{Theorem}&#10;\definecolor{amber}{rgb}{1.0, 0.49, 0.0}&#10;&#10;&#10;\pagestyle{empty}&#10;\begin{document}&#10;\noindent&#10;&#10;red. of&#10;&#10;&#10;\end{document}&#10;"/>
  <p:tag name="IGUANATEXSIZE" val="30"/>
  <p:tag name="IGUANATEXCURSOR" val="2638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87.73905"/>
  <p:tag name="ORIGINALWIDTH" val=" 86.23921"/>
  <p:tag name="OUTPUTTYPE" val="PNG"/>
  <p:tag name="IGUANATEXVERSION" val="162"/>
  <p:tag name="LATEXADDIN" val="\documentclass{article}&#10;\usepackage{thmtools}&#10;\usepackage{microtype}&#10;\usepackage{amsmath}&#10;\usepackage{caption}&#10;\usepackage{mathtools}  &#10;\usepackage{centernot} &#10;\usepackage[noend,ruled]{algorithm2e} &#10;\usepackage{xspace} &#10;\usepackage[scr=boondoxo]{mathalpha} &#10;\usepackage{amsfonts}&#10;\usepackage{amssymb}&#10;\usepackage{xcolor}&#10; &#10;&#10;&#10;&#10;%%%%%%%%%%%%%%%%%%%%%%%%%%%%%%%%%%%%%%%%%%%%%%%%%%%%%% new commands&#10;&#10; \newcommand{\acts}{\curvearrowright} &#10;\newcommand{\astlarge}{\circledast}&#10;&#10; &#10;\newcommand{\CQ}{\ensuremath{\mathrm{CQ}}} &#10;\newcommand{\Pol}{\ensuremath{\mathrm{Pol}}} &#10;\newcommand{\CD}{\ensuremath{\mathrm{CD}}} &#10;\newcommand{\struct}[1]{\mathbb{#1}}    &#10;\newcommand{\blowup}[1]{(\mathbb{Q}\wr #1)_{\neq}}     &#10;\newcommand{\blowupi}[1]{(\mathbb{Q}\wr #1)_{\neq,I_4}}  &#10;\newcommand{\ordblowup}[1]{\big((\mathbb{Q};&lt;) \wr #1\big)_{\neq}}  &#10;\newcommand{\ordblowupi}[1]{\big((\mathbb{Q};&lt;) \wr #1\big)_{\neq,I_4}}&#10;\newcommand{\ordblowupii}[1]{\big(\mathbb{Q} \wr #1\big)_{\neq,I_4}}&#10;\newcommand{\ordblowupiinside}[1]{\big((\mathbb{Q};&lt;,I_4) \wr #1\big)_{\neq}} &#10; &#10;\newcommand{\CSP}{\ensuremath{\mathrm{CSP}}\xspace}   &#10;\newcommand{\PCSP}{\ensuremath{\mathrm{PCSP}}\xspace}   &#10;\newcommand{\Orb}{\mathcal{O}}&#10;\newcommand{\age}{\ensuremath{\mathrm{age}}\xspace}   &#10;\newcommand{\fm}{\ensuremath{\mathrm{fm}}\xspace}      &#10;\newcommand{\ocfm}{\ensuremath{\mathrm{ocfm}}} &#10;\newcommand{\MMSNP}{\ensuremath{\mathrm{MMSNP}}\xspace}  &#10;\newcommand{\GMSNP}{\ensuremath{\mathrm{GMSNP}}\xspace}  &#10;\newcommand{\cplmt}[1]{\smash{\overline{#1}}} &#10;\newcommand{\pre}[1]{#1\smash{^{-1}}}   &#10;\newcommand{\prexists}[1]{#1\smash{^{-1\exists}}}   &#10;\DeclareMathOperator{\mo}{mod}&#10;\DeclareMathOperator{\Betw}{Betw} &#10;\newcommand{\Aut}&#10;{\ensuremath{\mathrm{Aut}}\xspace}  &#10;\newcommand{\End}{\ensuremath{\mathrm{End}}\xspace}  &#10;\newcommand{\EXPTIME}{{\textup{\textsf{EXPTIME}}}\xspace}  &#10;\newcommand{\NEXPTIME}{{\textup{\textsf{NEXPTIME}}}\xspace}    &#10;\newcommand{\TWONEXPTIME}{{\textup{\textsf{2NEXPTIME}}}\xspace}    &#10;\newcommand{\Forb}{\ensuremath{\mathrm{Forb}}\xspace}&#10;\newcommand{\Sym}{\ensuremath{\mathrm{Sym}}\xspace}%added by Moritz&#10;\newcommand{\alg}[1]{\mathbf{#1}}&#10;\newcommand{\ind}[2]{\mathbf{1}_{#1}^{#2}}&#10;\newcommand{\class}[1]{\mathcal{#1}}&#10; &#10;\newcommand{\orbeq}[1]{\!{}_{\vphantom{/}\smash{/ #1}}}&#10;&#10;\newcommand{\fpwr}[2]{{#1}^{[#2]}}    &#10;\newcommand{\A}{\struct{A}}&#10;\newcommand{\B}{\struct{B}}&#10;\newcommand{\C}{\struct{C}}&#10;\newcommand{\X}{\struct{X}}&#10;\usepackage{ntheorem}&#10;\newtheorem*{theorem}{Theorem}&#10;\definecolor{amber}{rgb}{1.0, 0.49, 0.0}&#10;&#10;&#10;\pagestyle{empty}&#10;\begin{document}&#10;\noindent&#10;&#10;$\A$&#10;&#10;&#10;\end{document}&#10;"/>
  <p:tag name="IGUANATEXSIZE" val="30"/>
  <p:tag name="IGUANATEXCURSOR" val="2570"/>
  <p:tag name="TRANSPARENCY" val="Wahr"/>
  <p:tag name="CHOOSECOLOR" val="Falsch"/>
  <p:tag name="COLORHEX" val="000000"/>
  <p:tag name="LATEXENGINEID" val="0"/>
  <p:tag name="TEMPFOLDER" val="c:\temp\"/>
  <p:tag name="LATEXFORMHEIGHT" val=" 320"/>
  <p:tag name="LATEXFORMWIDTH" val=" 385"/>
  <p:tag name="LATEXFORMWRAP" val="Wahr"/>
  <p:tag name="BITMAPVECTOR" val="0"/>
</p:tagLst>
</file>

<file path=ppt/theme/theme1.xml><?xml version="1.0" encoding="utf-8"?>
<a:theme xmlns:a="http://schemas.openxmlformats.org/drawingml/2006/main" name="Office Theme">
  <a:themeElements>
    <a:clrScheme name="Benutzerdefiniert 2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96B24"/>
      </a:accent1>
      <a:accent2>
        <a:srgbClr val="4EA72E"/>
      </a:accent2>
      <a:accent3>
        <a:srgbClr val="156082"/>
      </a:accent3>
      <a:accent4>
        <a:srgbClr val="DE2F22"/>
      </a:accent4>
      <a:accent5>
        <a:srgbClr val="A02B93"/>
      </a:accent5>
      <a:accent6>
        <a:srgbClr val="E97132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97E0A228-C590-4D20-B05F-A6BF04A05448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265</Words>
  <Application>Microsoft Office PowerPoint</Application>
  <PresentationFormat>Breitbild</PresentationFormat>
  <Paragraphs>76</Paragraphs>
  <Slides>32</Slides>
  <Notes>10</Notes>
  <HiddenSlides>2</HiddenSlides>
  <MMClips>0</MMClips>
  <ScaleCrop>false</ScaleCrop>
  <HeadingPairs>
    <vt:vector size="6" baseType="variant">
      <vt:variant>
        <vt:lpstr>Verwendete Schriftarten</vt:lpstr>
      </vt:variant>
      <vt:variant>
        <vt:i4>11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32</vt:i4>
      </vt:variant>
    </vt:vector>
  </HeadingPairs>
  <TitlesOfParts>
    <vt:vector size="44" baseType="lpstr">
      <vt:lpstr>Microsoft JhengHei UI</vt:lpstr>
      <vt:lpstr>Abadi Extra Light</vt:lpstr>
      <vt:lpstr>Aptos</vt:lpstr>
      <vt:lpstr>Aptos Display</vt:lpstr>
      <vt:lpstr>Arial</vt:lpstr>
      <vt:lpstr>Berlin Sans FB</vt:lpstr>
      <vt:lpstr>Calibri</vt:lpstr>
      <vt:lpstr>Cambria Math</vt:lpstr>
      <vt:lpstr>Congenial Black</vt:lpstr>
      <vt:lpstr>Cooper Black</vt:lpstr>
      <vt:lpstr>Freestyle Script</vt:lpstr>
      <vt:lpstr>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Three Fundamental Questions in Modern Infinite-Domain Constraint Satisfaction  Michael Pinsker, Jakub Rydval, Moritz Schöbi, Christoph Spiess  MFCS 2025, Warsaw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Christoph Spiess</dc:creator>
  <cp:lastModifiedBy>Christoph Spiess</cp:lastModifiedBy>
  <cp:revision>10</cp:revision>
  <dcterms:created xsi:type="dcterms:W3CDTF">2025-08-04T20:05:32Z</dcterms:created>
  <dcterms:modified xsi:type="dcterms:W3CDTF">2025-09-08T15:39:04Z</dcterms:modified>
</cp:coreProperties>
</file>